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61" r:id="rId4"/>
    <p:sldId id="262" r:id="rId5"/>
    <p:sldId id="265" r:id="rId6"/>
    <p:sldId id="280" r:id="rId7"/>
    <p:sldId id="283" r:id="rId8"/>
    <p:sldId id="281" r:id="rId9"/>
    <p:sldId id="284" r:id="rId10"/>
    <p:sldId id="267" r:id="rId11"/>
    <p:sldId id="291" r:id="rId12"/>
    <p:sldId id="272" r:id="rId13"/>
    <p:sldId id="259" r:id="rId14"/>
    <p:sldId id="266" r:id="rId15"/>
    <p:sldId id="274" r:id="rId16"/>
    <p:sldId id="268" r:id="rId17"/>
    <p:sldId id="269" r:id="rId18"/>
    <p:sldId id="287" r:id="rId19"/>
    <p:sldId id="275" r:id="rId20"/>
    <p:sldId id="278" r:id="rId21"/>
    <p:sldId id="279" r:id="rId22"/>
    <p:sldId id="270" r:id="rId23"/>
    <p:sldId id="288" r:id="rId24"/>
    <p:sldId id="289" r:id="rId25"/>
    <p:sldId id="290" r:id="rId26"/>
    <p:sldId id="277" r:id="rId27"/>
    <p:sldId id="292" r:id="rId28"/>
    <p:sldId id="293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27F5D-3BD4-4685-9715-B7D392DF9050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2BEBA-2ADC-4766-9823-1674A85A7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4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4355F-1989-4DDF-A292-71314E2BF882}" type="slidenum">
              <a:rPr lang="en-US"/>
              <a:pPr/>
              <a:t>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002A5A-B15E-4378-B934-9651B2486A5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A5A-B15E-4378-B934-9651B2486A5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A5A-B15E-4378-B934-9651B2486A5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002A5A-B15E-4378-B934-9651B2486A5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002A5A-B15E-4378-B934-9651B2486A5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A5A-B15E-4378-B934-9651B2486A5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A5A-B15E-4378-B934-9651B2486A5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002A5A-B15E-4378-B934-9651B2486A5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A5A-B15E-4378-B934-9651B2486A5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002A5A-B15E-4378-B934-9651B2486A5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002A5A-B15E-4378-B934-9651B2486A5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002A5A-B15E-4378-B934-9651B2486A5C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t2.gstatic.com/images?q=tbn:ANd9GcTrshIV8nP5DNNHILRwTz_dGOnVRkWEpOsdmn0FAZDbKPCiQP0eW3MTOUG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838200" y="533400"/>
            <a:ext cx="7467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TRUNG HỌC CƠ SỞ ĐÔ THỊ VIỆT HƯNG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752600" y="5816600"/>
            <a:ext cx="4339650" cy="52322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i="1" dirty="0" err="1">
                <a:solidFill>
                  <a:srgbClr val="FF3300"/>
                </a:solidFill>
              </a:rPr>
              <a:t>Người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thực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hiện</a:t>
            </a:r>
            <a:r>
              <a:rPr lang="en-US" sz="2800" b="1" i="1" dirty="0">
                <a:solidFill>
                  <a:srgbClr val="FF3300"/>
                </a:solidFill>
              </a:rPr>
              <a:t> : </a:t>
            </a:r>
            <a:r>
              <a:rPr lang="en-US" sz="2800" b="1" i="1" dirty="0" err="1" smtClean="0">
                <a:solidFill>
                  <a:srgbClr val="FF3300"/>
                </a:solidFill>
              </a:rPr>
              <a:t>Đỗ</a:t>
            </a:r>
            <a:r>
              <a:rPr lang="en-US" sz="2800" b="1" i="1" dirty="0" smtClean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Thuy</a:t>
            </a:r>
            <a:endParaRPr lang="en-US" sz="2800" b="1" i="1" dirty="0">
              <a:solidFill>
                <a:srgbClr val="FF3300"/>
              </a:solidFill>
            </a:endParaRPr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971550" y="2276475"/>
            <a:ext cx="7334250" cy="1762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LỊCH SỬ 8</a:t>
            </a:r>
          </a:p>
        </p:txBody>
      </p:sp>
    </p:spTree>
    <p:extLst>
      <p:ext uri="{BB962C8B-B14F-4D97-AF65-F5344CB8AC3E}">
        <p14:creationId xmlns:p14="http://schemas.microsoft.com/office/powerpoint/2010/main" val="195290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5800"/>
            <a:ext cx="2228850" cy="187146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09600" y="2362200"/>
            <a:ext cx="20574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89123" y="2938616"/>
            <a:ext cx="1044677" cy="7189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Alternate Process 15"/>
          <p:cNvSpPr/>
          <p:nvPr/>
        </p:nvSpPr>
        <p:spPr>
          <a:xfrm>
            <a:off x="3758381" y="3394587"/>
            <a:ext cx="5080818" cy="948813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Đổi</a:t>
            </a:r>
            <a:r>
              <a:rPr lang="en-US" sz="23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mới</a:t>
            </a:r>
            <a:r>
              <a:rPr lang="en-US" sz="23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3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canh</a:t>
            </a:r>
            <a:r>
              <a:rPr lang="en-US" sz="23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tân</a:t>
            </a:r>
            <a:r>
              <a:rPr lang="en-US" sz="23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en-US" sz="23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endParaRPr lang="en-US" sz="23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3581400" y="1619250"/>
            <a:ext cx="5257799" cy="9144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Tiếp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duy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chế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phong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kiến</a:t>
            </a:r>
            <a:endParaRPr lang="en-US" sz="23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667000" y="2209800"/>
            <a:ext cx="914400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29200" y="152400"/>
            <a:ext cx="3962400" cy="6559550"/>
            <a:chOff x="0" y="0"/>
            <a:chExt cx="2813" cy="4356"/>
          </a:xfrm>
        </p:grpSpPr>
        <p:pic>
          <p:nvPicPr>
            <p:cNvPr id="34819" name="Picture 4" descr="meij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13" cy="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0" name="Rectangle 5"/>
            <p:cNvSpPr>
              <a:spLocks noChangeArrowheads="1"/>
            </p:cNvSpPr>
            <p:nvPr/>
          </p:nvSpPr>
          <p:spPr bwMode="auto">
            <a:xfrm>
              <a:off x="0" y="3937"/>
              <a:ext cx="2799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57200" lvl="4" algn="ctr">
                <a:spcBef>
                  <a:spcPct val="20000"/>
                </a:spcBef>
              </a:pPr>
              <a:r>
                <a:rPr lang="en-US" sz="1600" b="1" dirty="0">
                  <a:latin typeface="Times New Roman" pitchFamily="18" charset="0"/>
                </a:rPr>
                <a:t>THIÊN HOÀNG MINH TRỊ</a:t>
              </a:r>
            </a:p>
            <a:p>
              <a:pPr marL="457200" lvl="4" algn="ctr">
                <a:spcBef>
                  <a:spcPct val="20000"/>
                </a:spcBef>
              </a:pPr>
              <a:r>
                <a:rPr lang="en-US" sz="1600" b="1" dirty="0">
                  <a:latin typeface="Times New Roman" pitchFamily="18" charset="0"/>
                </a:rPr>
                <a:t> (1852-1912)</a:t>
              </a:r>
            </a:p>
          </p:txBody>
        </p:sp>
      </p:grp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28600" y="1208139"/>
            <a:ext cx="4648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hoàng</a:t>
            </a:r>
            <a:r>
              <a:rPr lang="en-US" sz="2400" dirty="0">
                <a:latin typeface="Times New Roman" pitchFamily="18" charset="0"/>
              </a:rPr>
              <a:t> Minh: </a:t>
            </a:r>
            <a:r>
              <a:rPr lang="en-US" sz="2400" dirty="0" err="1">
                <a:latin typeface="Times New Roman" pitchFamily="18" charset="0"/>
              </a:rPr>
              <a:t>Vua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Mut</a:t>
            </a: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</a:rPr>
              <a:t>su</a:t>
            </a:r>
            <a:r>
              <a:rPr lang="en-US" sz="2400" dirty="0">
                <a:latin typeface="Times New Roman" pitchFamily="18" charset="0"/>
              </a:rPr>
              <a:t>-hi-</a:t>
            </a:r>
            <a:r>
              <a:rPr lang="en-US" sz="2400" dirty="0" err="1">
                <a:latin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</a:rPr>
              <a:t> 1/1867 </a:t>
            </a:r>
            <a:r>
              <a:rPr lang="en-US" sz="2400" dirty="0" err="1">
                <a:latin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</a:rPr>
              <a:t> 15 </a:t>
            </a:r>
            <a:r>
              <a:rPr lang="en-US" sz="2400" dirty="0" err="1">
                <a:latin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khủng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hoảng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tắc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suốt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tiến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loạt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cải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tiến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canh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thoát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khỏi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61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447800" y="2133600"/>
            <a:ext cx="4800600" cy="13716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26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Nội</a:t>
            </a:r>
            <a:r>
              <a:rPr lang="en-US" sz="2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dung</a:t>
            </a:r>
            <a:endParaRPr lang="en-US" sz="2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2400"/>
            <a:ext cx="2590800" cy="2553644"/>
          </a:xfrm>
        </p:spPr>
      </p:pic>
      <p:sp>
        <p:nvSpPr>
          <p:cNvPr id="5" name="Rounded Rectangle 4"/>
          <p:cNvSpPr/>
          <p:nvPr/>
        </p:nvSpPr>
        <p:spPr>
          <a:xfrm>
            <a:off x="1600200" y="228600"/>
            <a:ext cx="7315200" cy="12192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bày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nội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dung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cuộc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cải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Duy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Tân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Minh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590800" y="1828800"/>
            <a:ext cx="5791200" cy="3200400"/>
          </a:xfrm>
          <a:prstGeom prst="wedgeEllipseCallou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Thảo</a:t>
            </a: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luận</a:t>
            </a: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nhóm</a:t>
            </a: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hoàn</a:t>
            </a: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phiếu</a:t>
            </a: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endParaRPr lang="en-US" sz="23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Thời</a:t>
            </a: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gian</a:t>
            </a: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5’</a:t>
            </a:r>
            <a:endParaRPr lang="en-US" sz="23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599"/>
            <a:ext cx="1440426" cy="139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96384239"/>
              </p:ext>
            </p:extLst>
          </p:nvPr>
        </p:nvGraphicFramePr>
        <p:xfrm>
          <a:off x="74971" y="1414961"/>
          <a:ext cx="8992829" cy="5290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21"/>
                <a:gridCol w="7225008"/>
              </a:tblGrid>
              <a:tr h="757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64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706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091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866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828800" y="381000"/>
            <a:ext cx="69342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Nội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dung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cải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Duy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Tân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Minh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3116"/>
            <a:ext cx="1371600" cy="1197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1414961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Lĩnh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vực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1402671"/>
            <a:ext cx="388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Nội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dung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394" y="2245220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Kinh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tế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71" y="3063389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Chính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xã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hội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271" y="5436513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Quân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5555" y="2136613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Bãi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bỏ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chế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nông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nô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8684" y="2536723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-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quý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tộc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tư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sản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nắm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quyền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5554" y="3407583"/>
            <a:ext cx="6749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Xây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dựng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sở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hạ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tầng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phục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vụ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giao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lạc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6171" y="3048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tiền</a:t>
            </a:r>
            <a:r>
              <a:rPr lang="en-US" dirty="0" smtClean="0"/>
              <a:t> </a:t>
            </a:r>
            <a:r>
              <a:rPr lang="en-US" dirty="0" err="1" smtClean="0"/>
              <a:t>tệ</a:t>
            </a:r>
            <a:r>
              <a:rPr lang="en-US" dirty="0" smtClean="0"/>
              <a:t>, </a:t>
            </a:r>
            <a:r>
              <a:rPr lang="en-US" dirty="0" err="1" smtClean="0"/>
              <a:t>xóa</a:t>
            </a:r>
            <a:r>
              <a:rPr lang="en-US" dirty="0" smtClean="0"/>
              <a:t> </a:t>
            </a:r>
            <a:r>
              <a:rPr lang="en-US" dirty="0" err="1" smtClean="0"/>
              <a:t>bỏ</a:t>
            </a:r>
            <a:r>
              <a:rPr lang="en-US" dirty="0" smtClean="0"/>
              <a:t> </a:t>
            </a:r>
            <a:r>
              <a:rPr lang="en-US" dirty="0" err="1" smtClean="0"/>
              <a:t>độc</a:t>
            </a:r>
            <a:r>
              <a:rPr lang="en-US" dirty="0" smtClean="0"/>
              <a:t> </a:t>
            </a:r>
            <a:r>
              <a:rPr lang="en-US" dirty="0" err="1" smtClean="0"/>
              <a:t>quyền</a:t>
            </a:r>
            <a:r>
              <a:rPr lang="en-US" dirty="0" smtClean="0"/>
              <a:t> </a:t>
            </a:r>
            <a:r>
              <a:rPr lang="en-US" dirty="0" err="1" smtClean="0"/>
              <a:t>ruộng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4833" y="4678366"/>
            <a:ext cx="6222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Cử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giỏi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du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Tây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14833" y="3970480"/>
            <a:ext cx="690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Giáo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dục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bắt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buộc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chú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trọng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khoa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kĩ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thuật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giảng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dạy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19299" y="5105400"/>
            <a:ext cx="6896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Quân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huấn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kiểu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tây</a:t>
            </a:r>
            <a:r>
              <a:rPr lang="en-US" dirty="0" smtClean="0"/>
              <a:t>, 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quân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29132" y="5867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Kĩ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đóng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r>
              <a:rPr lang="en-US" dirty="0" smtClean="0"/>
              <a:t>,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vũ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….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4110376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Văn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hóa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giáo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dục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8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0"/>
            <a:ext cx="4572000" cy="3087688"/>
            <a:chOff x="0" y="0"/>
            <a:chExt cx="5760" cy="4339"/>
          </a:xfrm>
        </p:grpSpPr>
        <p:pic>
          <p:nvPicPr>
            <p:cNvPr id="87043" name="Picture 4" descr="Japanese factory, 1880s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44" name="Rectangle 5"/>
            <p:cNvSpPr>
              <a:spLocks noChangeArrowheads="1"/>
            </p:cNvSpPr>
            <p:nvPr/>
          </p:nvSpPr>
          <p:spPr bwMode="auto">
            <a:xfrm>
              <a:off x="0" y="3612"/>
              <a:ext cx="576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>
                  <a:latin typeface="Times New Roman" pitchFamily="18" charset="0"/>
                </a:rPr>
                <a:t>Một công xưởng của Nhật theo công nghệ phương Tây khoảng thập niên 1880</a:t>
              </a:r>
            </a:p>
          </p:txBody>
        </p:sp>
      </p:grpSp>
      <p:pic>
        <p:nvPicPr>
          <p:cNvPr id="87045" name="Picture 5" descr="DSC_78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4572000" cy="24384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76800" y="0"/>
            <a:ext cx="4267200" cy="3048000"/>
            <a:chOff x="0" y="0"/>
            <a:chExt cx="5760" cy="4128"/>
          </a:xfrm>
        </p:grpSpPr>
        <p:pic>
          <p:nvPicPr>
            <p:cNvPr id="87047" name="Picture 4" descr="&quot;Steam train between Tokyo and Yokohama&quot; by Utagawa Hiroshige III, 1875 [2000_549] Sharf Collection, Museum of Fine Arts, Bost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48" name="Rectangle 5"/>
            <p:cNvSpPr>
              <a:spLocks noChangeArrowheads="1"/>
            </p:cNvSpPr>
            <p:nvPr/>
          </p:nvSpPr>
          <p:spPr bwMode="auto">
            <a:xfrm>
              <a:off x="1008" y="3744"/>
              <a:ext cx="34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tx2"/>
                  </a:solidFill>
                  <a:latin typeface="Times New Roman" pitchFamily="18" charset="0"/>
                </a:rPr>
                <a:t>Xe lửa từ Tokyo</a:t>
              </a:r>
              <a:r>
                <a:rPr lang="en-US" sz="1400" b="1">
                  <a:solidFill>
                    <a:schemeClr val="tx2"/>
                  </a:solidFill>
                  <a:latin typeface="Times New Roman" pitchFamily="18" charset="0"/>
                  <a:sym typeface="Wingdings" pitchFamily="2" charset="2"/>
                </a:rPr>
                <a:t> Yokohama</a:t>
              </a: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953000" y="2667000"/>
            <a:ext cx="4191000" cy="3003550"/>
            <a:chOff x="0" y="52"/>
            <a:chExt cx="5760" cy="4266"/>
          </a:xfrm>
        </p:grpSpPr>
        <p:pic>
          <p:nvPicPr>
            <p:cNvPr id="87050" name="Picture 4" descr="meiji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"/>
              <a:ext cx="5760" cy="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51" name="Rectangle 5"/>
            <p:cNvSpPr>
              <a:spLocks noChangeArrowheads="1"/>
            </p:cNvSpPr>
            <p:nvPr/>
          </p:nvSpPr>
          <p:spPr bwMode="auto">
            <a:xfrm>
              <a:off x="0" y="3885"/>
              <a:ext cx="5760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Phương tiện giao thông sau  cuôc Minh Trị duy tân</a:t>
              </a:r>
            </a:p>
          </p:txBody>
        </p:sp>
      </p:grp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990600" y="6338888"/>
            <a:ext cx="685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33081"/>
            <a:ext cx="1295400" cy="82076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57200" y="93524"/>
            <a:ext cx="5592097" cy="3845411"/>
          </a:xfrm>
          <a:prstGeom prst="cloud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Qua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bức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này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cuộc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Duy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tân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Minh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3733800" y="3983605"/>
            <a:ext cx="5029200" cy="1316606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Thảo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luận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nhóm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đôi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Thời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gian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3’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9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14800"/>
            <a:ext cx="26670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lowchart: Alternate Process 6"/>
          <p:cNvSpPr/>
          <p:nvPr/>
        </p:nvSpPr>
        <p:spPr>
          <a:xfrm>
            <a:off x="1866900" y="609600"/>
            <a:ext cx="5410200" cy="326431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thoát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khỏi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nguy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trở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địa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Phát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triển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tư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công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nghiệp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9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914400" y="1524000"/>
            <a:ext cx="6781800" cy="2133600"/>
          </a:xfrm>
          <a:prstGeom prst="plaqu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</a:t>
            </a:r>
            <a:r>
              <a:rPr lang="en-US" sz="29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lang="en-US" sz="2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r>
              <a:rPr lang="en-US" sz="2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chuyển</a:t>
            </a:r>
            <a:r>
              <a:rPr lang="en-US" sz="2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sang </a:t>
            </a:r>
            <a:r>
              <a:rPr lang="en-US" sz="29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giai</a:t>
            </a:r>
            <a:r>
              <a:rPr lang="en-US" sz="2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29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chủ</a:t>
            </a:r>
            <a:r>
              <a:rPr lang="en-US" sz="2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2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đế</a:t>
            </a:r>
            <a:r>
              <a:rPr lang="en-US" sz="2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quốc</a:t>
            </a:r>
            <a:endParaRPr lang="en-US" sz="29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209800" y="2743200"/>
            <a:ext cx="4876800" cy="2514600"/>
          </a:xfrm>
          <a:prstGeom prst="cloud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thức: Thảo luận nhóm lớn</a:t>
            </a:r>
          </a:p>
          <a:p>
            <a:pPr algn="ctr"/>
            <a:r>
              <a:rPr lang="pt-BR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Thời gian: 5’</a:t>
            </a:r>
            <a:endParaRPr lang="en-US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228600"/>
            <a:ext cx="1641168" cy="123087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05000" y="228600"/>
            <a:ext cx="6248400" cy="1447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Nhật Bản chuyển sang chủ nghĩa đế quốc trong hoàn cảnh nào?</a:t>
            </a:r>
            <a:endParaRPr lang="en-US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il_fi" descr="http://t2.gstatic.com/images?q=tbn:ANd9GcTrshIV8nP5DNNHILRwTz_dGOnVRkWEpOsdmn0FAZDbKPCiQP0eW3MTOUG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5181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04800" y="5791200"/>
            <a:ext cx="533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Mitsubishi (1870): </a:t>
            </a:r>
            <a:r>
              <a:rPr lang="en-US" sz="2000" b="1" dirty="0" err="1">
                <a:solidFill>
                  <a:srgbClr val="FF0000"/>
                </a:solidFill>
              </a:rPr>
              <a:t>Đây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là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tập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đoàn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lớn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nhất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của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Nhật</a:t>
            </a:r>
            <a:endParaRPr lang="en-US" sz="2000" dirty="0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791200" y="914400"/>
            <a:ext cx="3124200" cy="3848100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nhà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báo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miêu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tả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“….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Anh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có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thê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̉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đi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đến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Nhật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trên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chiếc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tàu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thủy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của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hãng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Mit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su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-bi-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shi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tàu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chạy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bằng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than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đa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́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của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Mit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su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-bi-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shi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cập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bến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của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Mit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su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-bi-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shi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sau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đo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́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đi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đến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tàu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điện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của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Mit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su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-bi-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shi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đóng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đọc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sách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do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Mit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su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-bi-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shi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xuất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bản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dưới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ánh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bóng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điện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do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Mit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su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-bi-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shi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chê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́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tạo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394267592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199"/>
            <a:ext cx="4267200" cy="5283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95400"/>
            <a:ext cx="4648200" cy="5386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77" y="1143000"/>
            <a:ext cx="3810000" cy="5538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6226277" y="5257800"/>
            <a:ext cx="2917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rị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221225"/>
            <a:ext cx="7543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bức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tranh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trả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hỏi</a:t>
            </a:r>
            <a:endParaRPr lang="en-US" sz="23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1905000" y="1981200"/>
            <a:ext cx="5181600" cy="3048000"/>
          </a:xfrm>
          <a:prstGeom prst="cloudCallou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5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Đây</a:t>
            </a:r>
            <a:r>
              <a:rPr lang="en-US" sz="25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5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25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25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tượng</a:t>
            </a:r>
            <a:r>
              <a:rPr lang="en-US" sz="25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5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en-US" sz="25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sz="25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2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6" y="55305"/>
            <a:ext cx="643534" cy="78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 animBg="1"/>
      <p:bldP spid="1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nà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46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nà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601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2438400" y="5322888"/>
            <a:ext cx="3808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0000"/>
                </a:solidFill>
                <a:latin typeface="Times New Roman" pitchFamily="18" charset="0"/>
              </a:rPr>
              <a:t>NĂM </a:t>
            </a:r>
            <a:r>
              <a:rPr lang="en-US" sz="1800" b="1">
                <a:solidFill>
                  <a:srgbClr val="FF0000"/>
                </a:solidFill>
                <a:latin typeface="Times New Roman" pitchFamily="18" charset="0"/>
              </a:rPr>
              <a:t>1872-1875</a:t>
            </a:r>
            <a:r>
              <a:rPr lang="en-US" sz="1800" b="1">
                <a:latin typeface="Times New Roman" pitchFamily="18" charset="0"/>
              </a:rPr>
              <a:t>: CHIẾM LƯU CẦU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2667000" y="5627688"/>
            <a:ext cx="337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99"/>
                </a:solidFill>
                <a:latin typeface="Times New Roman" pitchFamily="18" charset="0"/>
              </a:rPr>
              <a:t>NĂM 1895</a:t>
            </a:r>
            <a:r>
              <a:rPr lang="en-US" sz="1800" b="1">
                <a:latin typeface="Times New Roman" pitchFamily="18" charset="0"/>
              </a:rPr>
              <a:t>: CHIẾM ĐÀI LOAN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5932488"/>
            <a:ext cx="8462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FF00"/>
                </a:solidFill>
                <a:latin typeface="Times New Roman" pitchFamily="18" charset="0"/>
              </a:rPr>
              <a:t>NĂM 1905:</a:t>
            </a:r>
            <a:r>
              <a:rPr lang="en-US" sz="1800" b="1">
                <a:latin typeface="Times New Roman" pitchFamily="18" charset="0"/>
              </a:rPr>
              <a:t> CHIẾM PHÍA NAM ĐẢOXA-KHA-LIN VÀ LIÊU ĐÔNG, LỮ THUẬN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2133600" y="6161088"/>
            <a:ext cx="467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hlink"/>
                </a:solidFill>
                <a:latin typeface="Times New Roman" pitchFamily="18" charset="0"/>
              </a:rPr>
              <a:t>NĂM 1910</a:t>
            </a:r>
            <a:r>
              <a:rPr lang="en-US" sz="1800" b="1">
                <a:latin typeface="Times New Roman" pitchFamily="18" charset="0"/>
              </a:rPr>
              <a:t>: CHIẾM BÁN ĐẢO TRIỀU TIÊN</a:t>
            </a: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2514600" y="6480175"/>
            <a:ext cx="344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accent2"/>
                </a:solidFill>
                <a:latin typeface="Times New Roman" pitchFamily="18" charset="0"/>
              </a:rPr>
              <a:t>NĂM 1914</a:t>
            </a:r>
            <a:r>
              <a:rPr lang="en-US" sz="1800" b="1">
                <a:latin typeface="Times New Roman" pitchFamily="18" charset="0"/>
              </a:rPr>
              <a:t>: CHIẾM SƠN ĐÔNG</a:t>
            </a:r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 flipH="1">
            <a:off x="4191000" y="2057400"/>
            <a:ext cx="28956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flipH="1">
            <a:off x="2362200" y="2057400"/>
            <a:ext cx="4724400" cy="17526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 flipV="1">
            <a:off x="7086600" y="457200"/>
            <a:ext cx="0" cy="1600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 flipH="1" flipV="1">
            <a:off x="2438400" y="1828800"/>
            <a:ext cx="464820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1" name="Line 33"/>
          <p:cNvSpPr>
            <a:spLocks noChangeShapeType="1"/>
          </p:cNvSpPr>
          <p:nvPr/>
        </p:nvSpPr>
        <p:spPr bwMode="auto">
          <a:xfrm flipH="1">
            <a:off x="4343400" y="2057400"/>
            <a:ext cx="2743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8" name="Line 40"/>
          <p:cNvSpPr>
            <a:spLocks noChangeShapeType="1"/>
          </p:cNvSpPr>
          <p:nvPr/>
        </p:nvSpPr>
        <p:spPr bwMode="auto">
          <a:xfrm flipH="1">
            <a:off x="2057400" y="2057400"/>
            <a:ext cx="5029200" cy="152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8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83974" grpId="0"/>
      <p:bldP spid="83975" grpId="0"/>
      <p:bldP spid="83976" grpId="0"/>
      <p:bldP spid="83977" grpId="0"/>
      <p:bldP spid="83980" grpId="0" animBg="1"/>
      <p:bldP spid="83985" grpId="0" animBg="1"/>
      <p:bldP spid="83986" grpId="0" animBg="1"/>
      <p:bldP spid="83987" grpId="0" animBg="1"/>
      <p:bldP spid="84001" grpId="0" animBg="1"/>
      <p:bldP spid="8400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590800" y="1066800"/>
            <a:ext cx="4038600" cy="2667000"/>
          </a:xfrm>
          <a:prstGeom prst="wedgeEllipse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chủ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đế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quốc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4267200"/>
            <a:ext cx="2313039" cy="1752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81200" y="1676400"/>
            <a:ext cx="4648200" cy="2209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Chủ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đế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quốc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quân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phiệt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hiếu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chiến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26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143000" y="1600200"/>
            <a:ext cx="6172200" cy="18288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III.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Cuộc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đấu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tranh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dân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lao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giảm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tải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62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478093"/>
            <a:ext cx="54102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tư</a:t>
            </a:r>
            <a:r>
              <a:rPr lang="en-US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liệu</a:t>
            </a:r>
            <a:r>
              <a:rPr lang="en-US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133600" y="1392493"/>
            <a:ext cx="1143000" cy="6649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4" idx="0"/>
          </p:cNvCxnSpPr>
          <p:nvPr/>
        </p:nvCxnSpPr>
        <p:spPr>
          <a:xfrm>
            <a:off x="3771900" y="1392493"/>
            <a:ext cx="533400" cy="7663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600200" y="2057400"/>
            <a:ext cx="1447800" cy="2819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Đảng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xã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hội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Dân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chủ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endParaRPr lang="en-US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81400" y="2158795"/>
            <a:ext cx="1447800" cy="2819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-tai-a-ma </a:t>
            </a:r>
            <a:r>
              <a:rPr lang="en-US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Xen</a:t>
            </a:r>
            <a:endParaRPr lang="en-US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762500" y="1432743"/>
            <a:ext cx="1104900" cy="726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390535" y="2158795"/>
            <a:ext cx="1447800" cy="2819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Phong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trào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mạng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năm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1906</a:t>
            </a:r>
            <a:endParaRPr lang="en-US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304800"/>
            <a:ext cx="7467600" cy="1066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MỐI QUAN HỆ VIỆT NAM – NHẬT BẢN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38862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405765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41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609600" y="3048000"/>
            <a:ext cx="1447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latin typeface="Times New Roman" pitchFamily="18" charset="0"/>
              </a:rPr>
              <a:t>Nhật Bản</a:t>
            </a:r>
          </a:p>
        </p:txBody>
      </p:sp>
      <p:sp>
        <p:nvSpPr>
          <p:cNvPr id="9114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1676400"/>
            <a:ext cx="36576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Times New Roman" pitchFamily="18" charset="0"/>
              </a:rPr>
              <a:t>Quân chủ chuyên chế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4267200" y="2895600"/>
            <a:ext cx="3657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Times New Roman" pitchFamily="18" charset="0"/>
              </a:rPr>
              <a:t>Chủ nghĩa tư bản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4267200" y="4114800"/>
            <a:ext cx="3657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Times New Roman" pitchFamily="18" charset="0"/>
              </a:rPr>
              <a:t>Chủ nghĩa đế quốc</a:t>
            </a: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4267200" y="5334000"/>
            <a:ext cx="3886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Times New Roman" pitchFamily="18" charset="0"/>
              </a:rPr>
              <a:t>Phong trào đấu tranh của nhân dân</a:t>
            </a:r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 flipV="1">
            <a:off x="2057400" y="2209800"/>
            <a:ext cx="2209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 flipV="1">
            <a:off x="2057400" y="3352800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2057400" y="3429000"/>
            <a:ext cx="2209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2057400" y="3429000"/>
            <a:ext cx="22098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0" name="AutoShape 14"/>
          <p:cNvSpPr>
            <a:spLocks noChangeArrowheads="1"/>
          </p:cNvSpPr>
          <p:nvPr/>
        </p:nvSpPr>
        <p:spPr bwMode="auto">
          <a:xfrm>
            <a:off x="5867400" y="25146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1" name="AutoShape 15"/>
          <p:cNvSpPr>
            <a:spLocks noChangeArrowheads="1"/>
          </p:cNvSpPr>
          <p:nvPr/>
        </p:nvSpPr>
        <p:spPr bwMode="auto">
          <a:xfrm>
            <a:off x="5867400" y="36576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AutoShape 16"/>
          <p:cNvSpPr>
            <a:spLocks noChangeArrowheads="1"/>
          </p:cNvSpPr>
          <p:nvPr/>
        </p:nvSpPr>
        <p:spPr bwMode="auto">
          <a:xfrm>
            <a:off x="5867400" y="48006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0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2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nimBg="1"/>
      <p:bldP spid="91141" grpId="1" animBg="1"/>
      <p:bldP spid="91142" grpId="0" animBg="1"/>
      <p:bldP spid="91142" grpId="1" animBg="1"/>
      <p:bldP spid="91143" grpId="0" animBg="1"/>
      <p:bldP spid="91143" grpId="1" animBg="1"/>
      <p:bldP spid="91144" grpId="0" animBg="1"/>
      <p:bldP spid="91144" grpId="1" animBg="1"/>
      <p:bldP spid="91145" grpId="0" animBg="1"/>
      <p:bldP spid="91145" grpId="1" animBg="1"/>
      <p:bldP spid="91146" grpId="0" animBg="1"/>
      <p:bldP spid="91147" grpId="0" animBg="1"/>
      <p:bldP spid="91148" grpId="0" animBg="1"/>
      <p:bldP spid="91149" grpId="0" animBg="1"/>
      <p:bldP spid="91150" grpId="0" animBg="1"/>
      <p:bldP spid="91150" grpId="1" animBg="1"/>
      <p:bldP spid="91151" grpId="0" animBg="1"/>
      <p:bldP spid="91151" grpId="1" animBg="1"/>
      <p:bldP spid="91152" grpId="0" animBg="1"/>
      <p:bldP spid="9115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DặN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dò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endParaRPr lang="en-US" dirty="0" smtClean="0"/>
          </a:p>
          <a:p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3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2667000"/>
          </a:xfrm>
        </p:spPr>
        <p:txBody>
          <a:bodyPr>
            <a:prstTxWarp prst="textWave2">
              <a:avLst>
                <a:gd name="adj1" fmla="val 12500"/>
                <a:gd name="adj2" fmla="val 79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Cám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thầy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con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đã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ý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lắng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55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123334" y="914400"/>
            <a:ext cx="6877666" cy="12192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23334" y="2743200"/>
            <a:ext cx="7030065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.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Cuộc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Duy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Tân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Minh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Trị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II.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Nhật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Bản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chuyển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sang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giai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đoạn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đế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quốc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chủ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nghĩa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III.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Cuộc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đấu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tranh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của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nhân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dân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lao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động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Nhật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Bản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(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giảm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tải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)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0" y="1828800"/>
            <a:ext cx="8763000" cy="49530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6300788" y="5516563"/>
            <a:ext cx="30718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000" b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Lược đồ </a:t>
            </a:r>
            <a:br>
              <a:rPr lang="en-US" sz="3000" b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</a:br>
            <a:r>
              <a:rPr lang="en-US" sz="3000" b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nước Nhật </a:t>
            </a:r>
            <a:endParaRPr lang="en-SG" sz="3000" b="1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614362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Vertical Scroll 8"/>
          <p:cNvSpPr>
            <a:spLocks noChangeArrowheads="1"/>
          </p:cNvSpPr>
          <p:nvPr/>
        </p:nvSpPr>
        <p:spPr bwMode="auto">
          <a:xfrm>
            <a:off x="6324600" y="30163"/>
            <a:ext cx="3048000" cy="5410200"/>
          </a:xfrm>
          <a:prstGeom prst="verticalScroll">
            <a:avLst>
              <a:gd name="adj" fmla="val 12500"/>
            </a:avLst>
          </a:prstGeom>
          <a:solidFill>
            <a:srgbClr val="3366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Là một quốc đảo hình vòng cung,có diện tích tổng cộng là 377.843 km</a:t>
            </a:r>
            <a:r>
              <a:rPr lang="en-US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nằm theo sườn phía đông lục địa châu Á. Mĩ danh “xứ sở hoa anh đào”, “đất nước mặt trời mọc”.</a:t>
            </a:r>
            <a:endParaRPr lang="vi-VN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56005" name="Freeform 5"/>
          <p:cNvSpPr>
            <a:spLocks/>
          </p:cNvSpPr>
          <p:nvPr/>
        </p:nvSpPr>
        <p:spPr bwMode="auto">
          <a:xfrm>
            <a:off x="4038600" y="334963"/>
            <a:ext cx="1841500" cy="1778000"/>
          </a:xfrm>
          <a:custGeom>
            <a:avLst/>
            <a:gdLst>
              <a:gd name="T0" fmla="*/ 2147483647 w 1160"/>
              <a:gd name="T1" fmla="*/ 2147483647 h 1120"/>
              <a:gd name="T2" fmla="*/ 2147483647 w 1160"/>
              <a:gd name="T3" fmla="*/ 2147483647 h 1120"/>
              <a:gd name="T4" fmla="*/ 2147483647 w 1160"/>
              <a:gd name="T5" fmla="*/ 2147483647 h 1120"/>
              <a:gd name="T6" fmla="*/ 2147483647 w 1160"/>
              <a:gd name="T7" fmla="*/ 2147483647 h 1120"/>
              <a:gd name="T8" fmla="*/ 2147483647 w 1160"/>
              <a:gd name="T9" fmla="*/ 2147483647 h 1120"/>
              <a:gd name="T10" fmla="*/ 2147483647 w 1160"/>
              <a:gd name="T11" fmla="*/ 2147483647 h 1120"/>
              <a:gd name="T12" fmla="*/ 2147483647 w 1160"/>
              <a:gd name="T13" fmla="*/ 2147483647 h 1120"/>
              <a:gd name="T14" fmla="*/ 2147483647 w 1160"/>
              <a:gd name="T15" fmla="*/ 2147483647 h 1120"/>
              <a:gd name="T16" fmla="*/ 2147483647 w 1160"/>
              <a:gd name="T17" fmla="*/ 2147483647 h 1120"/>
              <a:gd name="T18" fmla="*/ 2147483647 w 1160"/>
              <a:gd name="T19" fmla="*/ 2147483647 h 1120"/>
              <a:gd name="T20" fmla="*/ 2147483647 w 1160"/>
              <a:gd name="T21" fmla="*/ 2147483647 h 1120"/>
              <a:gd name="T22" fmla="*/ 2147483647 w 1160"/>
              <a:gd name="T23" fmla="*/ 2147483647 h 1120"/>
              <a:gd name="T24" fmla="*/ 2147483647 w 1160"/>
              <a:gd name="T25" fmla="*/ 2147483647 h 1120"/>
              <a:gd name="T26" fmla="*/ 2147483647 w 1160"/>
              <a:gd name="T27" fmla="*/ 2147483647 h 1120"/>
              <a:gd name="T28" fmla="*/ 2147483647 w 1160"/>
              <a:gd name="T29" fmla="*/ 2147483647 h 1120"/>
              <a:gd name="T30" fmla="*/ 2147483647 w 1160"/>
              <a:gd name="T31" fmla="*/ 2147483647 h 1120"/>
              <a:gd name="T32" fmla="*/ 2147483647 w 1160"/>
              <a:gd name="T33" fmla="*/ 2147483647 h 1120"/>
              <a:gd name="T34" fmla="*/ 2147483647 w 1160"/>
              <a:gd name="T35" fmla="*/ 2147483647 h 1120"/>
              <a:gd name="T36" fmla="*/ 2147483647 w 1160"/>
              <a:gd name="T37" fmla="*/ 2147483647 h 1120"/>
              <a:gd name="T38" fmla="*/ 2147483647 w 1160"/>
              <a:gd name="T39" fmla="*/ 2147483647 h 1120"/>
              <a:gd name="T40" fmla="*/ 2147483647 w 1160"/>
              <a:gd name="T41" fmla="*/ 2147483647 h 1120"/>
              <a:gd name="T42" fmla="*/ 2147483647 w 1160"/>
              <a:gd name="T43" fmla="*/ 2147483647 h 1120"/>
              <a:gd name="T44" fmla="*/ 2147483647 w 1160"/>
              <a:gd name="T45" fmla="*/ 2147483647 h 1120"/>
              <a:gd name="T46" fmla="*/ 2147483647 w 1160"/>
              <a:gd name="T47" fmla="*/ 2147483647 h 1120"/>
              <a:gd name="T48" fmla="*/ 2147483647 w 1160"/>
              <a:gd name="T49" fmla="*/ 2147483647 h 1120"/>
              <a:gd name="T50" fmla="*/ 2147483647 w 1160"/>
              <a:gd name="T51" fmla="*/ 2147483647 h 1120"/>
              <a:gd name="T52" fmla="*/ 2147483647 w 1160"/>
              <a:gd name="T53" fmla="*/ 2147483647 h 1120"/>
              <a:gd name="T54" fmla="*/ 2147483647 w 1160"/>
              <a:gd name="T55" fmla="*/ 2147483647 h 1120"/>
              <a:gd name="T56" fmla="*/ 2147483647 w 1160"/>
              <a:gd name="T57" fmla="*/ 2147483647 h 1120"/>
              <a:gd name="T58" fmla="*/ 2147483647 w 1160"/>
              <a:gd name="T59" fmla="*/ 2147483647 h 1120"/>
              <a:gd name="T60" fmla="*/ 2147483647 w 1160"/>
              <a:gd name="T61" fmla="*/ 2147483647 h 1120"/>
              <a:gd name="T62" fmla="*/ 2147483647 w 1160"/>
              <a:gd name="T63" fmla="*/ 2147483647 h 1120"/>
              <a:gd name="T64" fmla="*/ 2147483647 w 1160"/>
              <a:gd name="T65" fmla="*/ 2147483647 h 1120"/>
              <a:gd name="T66" fmla="*/ 2147483647 w 1160"/>
              <a:gd name="T67" fmla="*/ 2147483647 h 11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60"/>
              <a:gd name="T103" fmla="*/ 0 h 1120"/>
              <a:gd name="T104" fmla="*/ 1160 w 1160"/>
              <a:gd name="T105" fmla="*/ 1120 h 112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60" h="1120">
                <a:moveTo>
                  <a:pt x="56" y="1112"/>
                </a:moveTo>
                <a:cubicBezTo>
                  <a:pt x="48" y="1104"/>
                  <a:pt x="48" y="1080"/>
                  <a:pt x="56" y="1064"/>
                </a:cubicBezTo>
                <a:cubicBezTo>
                  <a:pt x="64" y="1048"/>
                  <a:pt x="104" y="1032"/>
                  <a:pt x="104" y="1016"/>
                </a:cubicBezTo>
                <a:cubicBezTo>
                  <a:pt x="104" y="1000"/>
                  <a:pt x="64" y="984"/>
                  <a:pt x="56" y="968"/>
                </a:cubicBezTo>
                <a:cubicBezTo>
                  <a:pt x="48" y="952"/>
                  <a:pt x="64" y="928"/>
                  <a:pt x="56" y="920"/>
                </a:cubicBezTo>
                <a:cubicBezTo>
                  <a:pt x="48" y="912"/>
                  <a:pt x="16" y="928"/>
                  <a:pt x="8" y="920"/>
                </a:cubicBezTo>
                <a:cubicBezTo>
                  <a:pt x="0" y="912"/>
                  <a:pt x="8" y="888"/>
                  <a:pt x="8" y="872"/>
                </a:cubicBezTo>
                <a:cubicBezTo>
                  <a:pt x="8" y="856"/>
                  <a:pt x="0" y="840"/>
                  <a:pt x="8" y="824"/>
                </a:cubicBezTo>
                <a:cubicBezTo>
                  <a:pt x="16" y="808"/>
                  <a:pt x="40" y="792"/>
                  <a:pt x="56" y="776"/>
                </a:cubicBezTo>
                <a:cubicBezTo>
                  <a:pt x="72" y="760"/>
                  <a:pt x="88" y="744"/>
                  <a:pt x="104" y="728"/>
                </a:cubicBezTo>
                <a:cubicBezTo>
                  <a:pt x="120" y="712"/>
                  <a:pt x="144" y="696"/>
                  <a:pt x="152" y="680"/>
                </a:cubicBezTo>
                <a:cubicBezTo>
                  <a:pt x="160" y="664"/>
                  <a:pt x="136" y="640"/>
                  <a:pt x="152" y="632"/>
                </a:cubicBezTo>
                <a:cubicBezTo>
                  <a:pt x="168" y="624"/>
                  <a:pt x="224" y="632"/>
                  <a:pt x="248" y="632"/>
                </a:cubicBezTo>
                <a:cubicBezTo>
                  <a:pt x="272" y="632"/>
                  <a:pt x="280" y="640"/>
                  <a:pt x="296" y="632"/>
                </a:cubicBezTo>
                <a:cubicBezTo>
                  <a:pt x="312" y="624"/>
                  <a:pt x="344" y="608"/>
                  <a:pt x="344" y="584"/>
                </a:cubicBezTo>
                <a:cubicBezTo>
                  <a:pt x="344" y="560"/>
                  <a:pt x="296" y="512"/>
                  <a:pt x="296" y="488"/>
                </a:cubicBezTo>
                <a:cubicBezTo>
                  <a:pt x="296" y="464"/>
                  <a:pt x="336" y="464"/>
                  <a:pt x="344" y="440"/>
                </a:cubicBezTo>
                <a:cubicBezTo>
                  <a:pt x="352" y="416"/>
                  <a:pt x="344" y="368"/>
                  <a:pt x="344" y="344"/>
                </a:cubicBezTo>
                <a:cubicBezTo>
                  <a:pt x="344" y="320"/>
                  <a:pt x="344" y="312"/>
                  <a:pt x="344" y="296"/>
                </a:cubicBezTo>
                <a:cubicBezTo>
                  <a:pt x="344" y="280"/>
                  <a:pt x="344" y="272"/>
                  <a:pt x="344" y="248"/>
                </a:cubicBezTo>
                <a:cubicBezTo>
                  <a:pt x="344" y="224"/>
                  <a:pt x="344" y="184"/>
                  <a:pt x="344" y="152"/>
                </a:cubicBezTo>
                <a:cubicBezTo>
                  <a:pt x="344" y="120"/>
                  <a:pt x="344" y="80"/>
                  <a:pt x="344" y="56"/>
                </a:cubicBezTo>
                <a:cubicBezTo>
                  <a:pt x="344" y="32"/>
                  <a:pt x="336" y="16"/>
                  <a:pt x="344" y="8"/>
                </a:cubicBezTo>
                <a:cubicBezTo>
                  <a:pt x="352" y="0"/>
                  <a:pt x="376" y="0"/>
                  <a:pt x="392" y="8"/>
                </a:cubicBezTo>
                <a:cubicBezTo>
                  <a:pt x="408" y="16"/>
                  <a:pt x="424" y="40"/>
                  <a:pt x="440" y="56"/>
                </a:cubicBezTo>
                <a:cubicBezTo>
                  <a:pt x="456" y="72"/>
                  <a:pt x="464" y="88"/>
                  <a:pt x="488" y="104"/>
                </a:cubicBezTo>
                <a:cubicBezTo>
                  <a:pt x="512" y="120"/>
                  <a:pt x="560" y="136"/>
                  <a:pt x="584" y="152"/>
                </a:cubicBezTo>
                <a:cubicBezTo>
                  <a:pt x="608" y="168"/>
                  <a:pt x="608" y="176"/>
                  <a:pt x="632" y="200"/>
                </a:cubicBezTo>
                <a:cubicBezTo>
                  <a:pt x="656" y="224"/>
                  <a:pt x="704" y="272"/>
                  <a:pt x="728" y="296"/>
                </a:cubicBezTo>
                <a:cubicBezTo>
                  <a:pt x="752" y="320"/>
                  <a:pt x="752" y="328"/>
                  <a:pt x="776" y="344"/>
                </a:cubicBezTo>
                <a:cubicBezTo>
                  <a:pt x="800" y="360"/>
                  <a:pt x="848" y="376"/>
                  <a:pt x="872" y="392"/>
                </a:cubicBezTo>
                <a:cubicBezTo>
                  <a:pt x="896" y="408"/>
                  <a:pt x="904" y="440"/>
                  <a:pt x="920" y="440"/>
                </a:cubicBezTo>
                <a:cubicBezTo>
                  <a:pt x="936" y="440"/>
                  <a:pt x="952" y="408"/>
                  <a:pt x="968" y="392"/>
                </a:cubicBezTo>
                <a:cubicBezTo>
                  <a:pt x="984" y="376"/>
                  <a:pt x="1000" y="352"/>
                  <a:pt x="1016" y="344"/>
                </a:cubicBezTo>
                <a:cubicBezTo>
                  <a:pt x="1032" y="336"/>
                  <a:pt x="1064" y="344"/>
                  <a:pt x="1064" y="344"/>
                </a:cubicBezTo>
                <a:cubicBezTo>
                  <a:pt x="1064" y="344"/>
                  <a:pt x="1008" y="344"/>
                  <a:pt x="1016" y="344"/>
                </a:cubicBezTo>
                <a:cubicBezTo>
                  <a:pt x="1024" y="344"/>
                  <a:pt x="1096" y="336"/>
                  <a:pt x="1112" y="344"/>
                </a:cubicBezTo>
                <a:cubicBezTo>
                  <a:pt x="1128" y="352"/>
                  <a:pt x="1120" y="368"/>
                  <a:pt x="1112" y="392"/>
                </a:cubicBezTo>
                <a:cubicBezTo>
                  <a:pt x="1104" y="416"/>
                  <a:pt x="1064" y="464"/>
                  <a:pt x="1064" y="488"/>
                </a:cubicBezTo>
                <a:cubicBezTo>
                  <a:pt x="1064" y="512"/>
                  <a:pt x="1096" y="528"/>
                  <a:pt x="1112" y="536"/>
                </a:cubicBezTo>
                <a:cubicBezTo>
                  <a:pt x="1128" y="544"/>
                  <a:pt x="1160" y="528"/>
                  <a:pt x="1160" y="536"/>
                </a:cubicBezTo>
                <a:cubicBezTo>
                  <a:pt x="1160" y="544"/>
                  <a:pt x="1128" y="576"/>
                  <a:pt x="1112" y="584"/>
                </a:cubicBezTo>
                <a:cubicBezTo>
                  <a:pt x="1096" y="592"/>
                  <a:pt x="1072" y="576"/>
                  <a:pt x="1064" y="584"/>
                </a:cubicBezTo>
                <a:cubicBezTo>
                  <a:pt x="1056" y="592"/>
                  <a:pt x="1064" y="616"/>
                  <a:pt x="1064" y="632"/>
                </a:cubicBezTo>
                <a:cubicBezTo>
                  <a:pt x="1064" y="648"/>
                  <a:pt x="1080" y="672"/>
                  <a:pt x="1064" y="680"/>
                </a:cubicBezTo>
                <a:cubicBezTo>
                  <a:pt x="1048" y="688"/>
                  <a:pt x="1000" y="680"/>
                  <a:pt x="968" y="680"/>
                </a:cubicBezTo>
                <a:cubicBezTo>
                  <a:pt x="936" y="680"/>
                  <a:pt x="896" y="664"/>
                  <a:pt x="872" y="680"/>
                </a:cubicBezTo>
                <a:cubicBezTo>
                  <a:pt x="848" y="696"/>
                  <a:pt x="840" y="752"/>
                  <a:pt x="824" y="776"/>
                </a:cubicBezTo>
                <a:cubicBezTo>
                  <a:pt x="808" y="800"/>
                  <a:pt x="792" y="808"/>
                  <a:pt x="776" y="824"/>
                </a:cubicBezTo>
                <a:cubicBezTo>
                  <a:pt x="760" y="840"/>
                  <a:pt x="744" y="856"/>
                  <a:pt x="728" y="872"/>
                </a:cubicBezTo>
                <a:cubicBezTo>
                  <a:pt x="712" y="888"/>
                  <a:pt x="704" y="912"/>
                  <a:pt x="680" y="920"/>
                </a:cubicBezTo>
                <a:cubicBezTo>
                  <a:pt x="656" y="928"/>
                  <a:pt x="616" y="928"/>
                  <a:pt x="584" y="920"/>
                </a:cubicBezTo>
                <a:cubicBezTo>
                  <a:pt x="552" y="912"/>
                  <a:pt x="520" y="888"/>
                  <a:pt x="488" y="872"/>
                </a:cubicBezTo>
                <a:cubicBezTo>
                  <a:pt x="456" y="856"/>
                  <a:pt x="416" y="832"/>
                  <a:pt x="392" y="824"/>
                </a:cubicBezTo>
                <a:cubicBezTo>
                  <a:pt x="368" y="816"/>
                  <a:pt x="360" y="824"/>
                  <a:pt x="344" y="824"/>
                </a:cubicBezTo>
                <a:cubicBezTo>
                  <a:pt x="328" y="824"/>
                  <a:pt x="312" y="816"/>
                  <a:pt x="296" y="824"/>
                </a:cubicBezTo>
                <a:cubicBezTo>
                  <a:pt x="280" y="832"/>
                  <a:pt x="264" y="872"/>
                  <a:pt x="248" y="872"/>
                </a:cubicBezTo>
                <a:cubicBezTo>
                  <a:pt x="232" y="872"/>
                  <a:pt x="224" y="824"/>
                  <a:pt x="200" y="824"/>
                </a:cubicBezTo>
                <a:cubicBezTo>
                  <a:pt x="176" y="824"/>
                  <a:pt x="112" y="856"/>
                  <a:pt x="104" y="872"/>
                </a:cubicBezTo>
                <a:cubicBezTo>
                  <a:pt x="96" y="888"/>
                  <a:pt x="128" y="904"/>
                  <a:pt x="152" y="920"/>
                </a:cubicBezTo>
                <a:cubicBezTo>
                  <a:pt x="176" y="936"/>
                  <a:pt x="232" y="952"/>
                  <a:pt x="248" y="968"/>
                </a:cubicBezTo>
                <a:cubicBezTo>
                  <a:pt x="264" y="984"/>
                  <a:pt x="256" y="1008"/>
                  <a:pt x="248" y="1016"/>
                </a:cubicBezTo>
                <a:cubicBezTo>
                  <a:pt x="240" y="1024"/>
                  <a:pt x="216" y="1016"/>
                  <a:pt x="200" y="1016"/>
                </a:cubicBezTo>
                <a:cubicBezTo>
                  <a:pt x="184" y="1016"/>
                  <a:pt x="152" y="1008"/>
                  <a:pt x="152" y="1016"/>
                </a:cubicBezTo>
                <a:cubicBezTo>
                  <a:pt x="152" y="1024"/>
                  <a:pt x="200" y="1048"/>
                  <a:pt x="200" y="1064"/>
                </a:cubicBezTo>
                <a:cubicBezTo>
                  <a:pt x="200" y="1080"/>
                  <a:pt x="168" y="1104"/>
                  <a:pt x="152" y="1112"/>
                </a:cubicBezTo>
                <a:cubicBezTo>
                  <a:pt x="136" y="1120"/>
                  <a:pt x="120" y="1112"/>
                  <a:pt x="104" y="1112"/>
                </a:cubicBezTo>
                <a:cubicBezTo>
                  <a:pt x="88" y="1112"/>
                  <a:pt x="64" y="1120"/>
                  <a:pt x="56" y="1112"/>
                </a:cubicBezTo>
                <a:close/>
              </a:path>
            </a:pathLst>
          </a:cu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06" name="Freeform 6"/>
          <p:cNvSpPr>
            <a:spLocks/>
          </p:cNvSpPr>
          <p:nvPr/>
        </p:nvSpPr>
        <p:spPr bwMode="auto">
          <a:xfrm>
            <a:off x="1295400" y="2011363"/>
            <a:ext cx="3454400" cy="3149600"/>
          </a:xfrm>
          <a:custGeom>
            <a:avLst/>
            <a:gdLst>
              <a:gd name="T0" fmla="*/ 2147483647 w 2176"/>
              <a:gd name="T1" fmla="*/ 2147483647 h 1984"/>
              <a:gd name="T2" fmla="*/ 2147483647 w 2176"/>
              <a:gd name="T3" fmla="*/ 2147483647 h 1984"/>
              <a:gd name="T4" fmla="*/ 2147483647 w 2176"/>
              <a:gd name="T5" fmla="*/ 2147483647 h 1984"/>
              <a:gd name="T6" fmla="*/ 2147483647 w 2176"/>
              <a:gd name="T7" fmla="*/ 2147483647 h 1984"/>
              <a:gd name="T8" fmla="*/ 2147483647 w 2176"/>
              <a:gd name="T9" fmla="*/ 2147483647 h 1984"/>
              <a:gd name="T10" fmla="*/ 2147483647 w 2176"/>
              <a:gd name="T11" fmla="*/ 2147483647 h 1984"/>
              <a:gd name="T12" fmla="*/ 2147483647 w 2176"/>
              <a:gd name="T13" fmla="*/ 2147483647 h 1984"/>
              <a:gd name="T14" fmla="*/ 2147483647 w 2176"/>
              <a:gd name="T15" fmla="*/ 2147483647 h 1984"/>
              <a:gd name="T16" fmla="*/ 2147483647 w 2176"/>
              <a:gd name="T17" fmla="*/ 2147483647 h 1984"/>
              <a:gd name="T18" fmla="*/ 2147483647 w 2176"/>
              <a:gd name="T19" fmla="*/ 2147483647 h 1984"/>
              <a:gd name="T20" fmla="*/ 2147483647 w 2176"/>
              <a:gd name="T21" fmla="*/ 2147483647 h 1984"/>
              <a:gd name="T22" fmla="*/ 2147483647 w 2176"/>
              <a:gd name="T23" fmla="*/ 2147483647 h 1984"/>
              <a:gd name="T24" fmla="*/ 2147483647 w 2176"/>
              <a:gd name="T25" fmla="*/ 2147483647 h 1984"/>
              <a:gd name="T26" fmla="*/ 2147483647 w 2176"/>
              <a:gd name="T27" fmla="*/ 2147483647 h 1984"/>
              <a:gd name="T28" fmla="*/ 2147483647 w 2176"/>
              <a:gd name="T29" fmla="*/ 2147483647 h 1984"/>
              <a:gd name="T30" fmla="*/ 2147483647 w 2176"/>
              <a:gd name="T31" fmla="*/ 2147483647 h 1984"/>
              <a:gd name="T32" fmla="*/ 2147483647 w 2176"/>
              <a:gd name="T33" fmla="*/ 2147483647 h 1984"/>
              <a:gd name="T34" fmla="*/ 2147483647 w 2176"/>
              <a:gd name="T35" fmla="*/ 2147483647 h 1984"/>
              <a:gd name="T36" fmla="*/ 2147483647 w 2176"/>
              <a:gd name="T37" fmla="*/ 2147483647 h 1984"/>
              <a:gd name="T38" fmla="*/ 2147483647 w 2176"/>
              <a:gd name="T39" fmla="*/ 2147483647 h 1984"/>
              <a:gd name="T40" fmla="*/ 2147483647 w 2176"/>
              <a:gd name="T41" fmla="*/ 2147483647 h 1984"/>
              <a:gd name="T42" fmla="*/ 2147483647 w 2176"/>
              <a:gd name="T43" fmla="*/ 2147483647 h 1984"/>
              <a:gd name="T44" fmla="*/ 2147483647 w 2176"/>
              <a:gd name="T45" fmla="*/ 2147483647 h 1984"/>
              <a:gd name="T46" fmla="*/ 2147483647 w 2176"/>
              <a:gd name="T47" fmla="*/ 2147483647 h 1984"/>
              <a:gd name="T48" fmla="*/ 2147483647 w 2176"/>
              <a:gd name="T49" fmla="*/ 2147483647 h 1984"/>
              <a:gd name="T50" fmla="*/ 2147483647 w 2176"/>
              <a:gd name="T51" fmla="*/ 2147483647 h 1984"/>
              <a:gd name="T52" fmla="*/ 2147483647 w 2176"/>
              <a:gd name="T53" fmla="*/ 2147483647 h 1984"/>
              <a:gd name="T54" fmla="*/ 2147483647 w 2176"/>
              <a:gd name="T55" fmla="*/ 2147483647 h 1984"/>
              <a:gd name="T56" fmla="*/ 2147483647 w 2176"/>
              <a:gd name="T57" fmla="*/ 2147483647 h 1984"/>
              <a:gd name="T58" fmla="*/ 2147483647 w 2176"/>
              <a:gd name="T59" fmla="*/ 2147483647 h 1984"/>
              <a:gd name="T60" fmla="*/ 2147483647 w 2176"/>
              <a:gd name="T61" fmla="*/ 2147483647 h 1984"/>
              <a:gd name="T62" fmla="*/ 2147483647 w 2176"/>
              <a:gd name="T63" fmla="*/ 2147483647 h 1984"/>
              <a:gd name="T64" fmla="*/ 2147483647 w 2176"/>
              <a:gd name="T65" fmla="*/ 2147483647 h 1984"/>
              <a:gd name="T66" fmla="*/ 2147483647 w 2176"/>
              <a:gd name="T67" fmla="*/ 2147483647 h 1984"/>
              <a:gd name="T68" fmla="*/ 2147483647 w 2176"/>
              <a:gd name="T69" fmla="*/ 2147483647 h 1984"/>
              <a:gd name="T70" fmla="*/ 2147483647 w 2176"/>
              <a:gd name="T71" fmla="*/ 2147483647 h 1984"/>
              <a:gd name="T72" fmla="*/ 2147483647 w 2176"/>
              <a:gd name="T73" fmla="*/ 2147483647 h 1984"/>
              <a:gd name="T74" fmla="*/ 2147483647 w 2176"/>
              <a:gd name="T75" fmla="*/ 2147483647 h 1984"/>
              <a:gd name="T76" fmla="*/ 2147483647 w 2176"/>
              <a:gd name="T77" fmla="*/ 2147483647 h 1984"/>
              <a:gd name="T78" fmla="*/ 2147483647 w 2176"/>
              <a:gd name="T79" fmla="*/ 2147483647 h 1984"/>
              <a:gd name="T80" fmla="*/ 2147483647 w 2176"/>
              <a:gd name="T81" fmla="*/ 2147483647 h 1984"/>
              <a:gd name="T82" fmla="*/ 2147483647 w 2176"/>
              <a:gd name="T83" fmla="*/ 2147483647 h 1984"/>
              <a:gd name="T84" fmla="*/ 2147483647 w 2176"/>
              <a:gd name="T85" fmla="*/ 2147483647 h 1984"/>
              <a:gd name="T86" fmla="*/ 2147483647 w 2176"/>
              <a:gd name="T87" fmla="*/ 2147483647 h 1984"/>
              <a:gd name="T88" fmla="*/ 2147483647 w 2176"/>
              <a:gd name="T89" fmla="*/ 2147483647 h 1984"/>
              <a:gd name="T90" fmla="*/ 2147483647 w 2176"/>
              <a:gd name="T91" fmla="*/ 2147483647 h 1984"/>
              <a:gd name="T92" fmla="*/ 2147483647 w 2176"/>
              <a:gd name="T93" fmla="*/ 2147483647 h 1984"/>
              <a:gd name="T94" fmla="*/ 2147483647 w 2176"/>
              <a:gd name="T95" fmla="*/ 2147483647 h 1984"/>
              <a:gd name="T96" fmla="*/ 2147483647 w 2176"/>
              <a:gd name="T97" fmla="*/ 2147483647 h 1984"/>
              <a:gd name="T98" fmla="*/ 2147483647 w 2176"/>
              <a:gd name="T99" fmla="*/ 2147483647 h 1984"/>
              <a:gd name="T100" fmla="*/ 2147483647 w 2176"/>
              <a:gd name="T101" fmla="*/ 2147483647 h 1984"/>
              <a:gd name="T102" fmla="*/ 2147483647 w 2176"/>
              <a:gd name="T103" fmla="*/ 2147483647 h 1984"/>
              <a:gd name="T104" fmla="*/ 2147483647 w 2176"/>
              <a:gd name="T105" fmla="*/ 2147483647 h 198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6"/>
              <a:gd name="T160" fmla="*/ 0 h 1984"/>
              <a:gd name="T161" fmla="*/ 2176 w 2176"/>
              <a:gd name="T162" fmla="*/ 1984 h 198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6" h="1984">
                <a:moveTo>
                  <a:pt x="1928" y="96"/>
                </a:moveTo>
                <a:cubicBezTo>
                  <a:pt x="1912" y="88"/>
                  <a:pt x="1880" y="64"/>
                  <a:pt x="1880" y="48"/>
                </a:cubicBezTo>
                <a:cubicBezTo>
                  <a:pt x="1880" y="32"/>
                  <a:pt x="1904" y="0"/>
                  <a:pt x="1928" y="0"/>
                </a:cubicBezTo>
                <a:cubicBezTo>
                  <a:pt x="1952" y="0"/>
                  <a:pt x="2000" y="24"/>
                  <a:pt x="2024" y="48"/>
                </a:cubicBezTo>
                <a:cubicBezTo>
                  <a:pt x="2048" y="72"/>
                  <a:pt x="2064" y="112"/>
                  <a:pt x="2072" y="144"/>
                </a:cubicBezTo>
                <a:cubicBezTo>
                  <a:pt x="2080" y="176"/>
                  <a:pt x="2064" y="208"/>
                  <a:pt x="2072" y="240"/>
                </a:cubicBezTo>
                <a:cubicBezTo>
                  <a:pt x="2080" y="272"/>
                  <a:pt x="2112" y="312"/>
                  <a:pt x="2120" y="336"/>
                </a:cubicBezTo>
                <a:cubicBezTo>
                  <a:pt x="2128" y="360"/>
                  <a:pt x="2128" y="368"/>
                  <a:pt x="2120" y="384"/>
                </a:cubicBezTo>
                <a:cubicBezTo>
                  <a:pt x="2112" y="400"/>
                  <a:pt x="2064" y="416"/>
                  <a:pt x="2072" y="432"/>
                </a:cubicBezTo>
                <a:cubicBezTo>
                  <a:pt x="2080" y="448"/>
                  <a:pt x="2160" y="448"/>
                  <a:pt x="2168" y="480"/>
                </a:cubicBezTo>
                <a:cubicBezTo>
                  <a:pt x="2176" y="512"/>
                  <a:pt x="2128" y="584"/>
                  <a:pt x="2120" y="624"/>
                </a:cubicBezTo>
                <a:cubicBezTo>
                  <a:pt x="2112" y="664"/>
                  <a:pt x="2128" y="696"/>
                  <a:pt x="2120" y="720"/>
                </a:cubicBezTo>
                <a:cubicBezTo>
                  <a:pt x="2112" y="744"/>
                  <a:pt x="2080" y="768"/>
                  <a:pt x="2072" y="768"/>
                </a:cubicBezTo>
                <a:cubicBezTo>
                  <a:pt x="2064" y="768"/>
                  <a:pt x="2088" y="720"/>
                  <a:pt x="2072" y="720"/>
                </a:cubicBezTo>
                <a:cubicBezTo>
                  <a:pt x="2056" y="720"/>
                  <a:pt x="1992" y="744"/>
                  <a:pt x="1976" y="768"/>
                </a:cubicBezTo>
                <a:cubicBezTo>
                  <a:pt x="1960" y="792"/>
                  <a:pt x="1976" y="832"/>
                  <a:pt x="1976" y="864"/>
                </a:cubicBezTo>
                <a:cubicBezTo>
                  <a:pt x="1976" y="896"/>
                  <a:pt x="1968" y="928"/>
                  <a:pt x="1976" y="960"/>
                </a:cubicBezTo>
                <a:cubicBezTo>
                  <a:pt x="1984" y="992"/>
                  <a:pt x="2024" y="1024"/>
                  <a:pt x="2024" y="1056"/>
                </a:cubicBezTo>
                <a:cubicBezTo>
                  <a:pt x="2024" y="1088"/>
                  <a:pt x="1992" y="1120"/>
                  <a:pt x="1976" y="1152"/>
                </a:cubicBezTo>
                <a:cubicBezTo>
                  <a:pt x="1960" y="1184"/>
                  <a:pt x="1936" y="1224"/>
                  <a:pt x="1928" y="1248"/>
                </a:cubicBezTo>
                <a:cubicBezTo>
                  <a:pt x="1920" y="1272"/>
                  <a:pt x="1920" y="1272"/>
                  <a:pt x="1928" y="1296"/>
                </a:cubicBezTo>
                <a:cubicBezTo>
                  <a:pt x="1936" y="1320"/>
                  <a:pt x="1976" y="1368"/>
                  <a:pt x="1976" y="1392"/>
                </a:cubicBezTo>
                <a:cubicBezTo>
                  <a:pt x="1976" y="1416"/>
                  <a:pt x="1952" y="1424"/>
                  <a:pt x="1928" y="1440"/>
                </a:cubicBezTo>
                <a:cubicBezTo>
                  <a:pt x="1904" y="1456"/>
                  <a:pt x="1848" y="1464"/>
                  <a:pt x="1832" y="1488"/>
                </a:cubicBezTo>
                <a:cubicBezTo>
                  <a:pt x="1816" y="1512"/>
                  <a:pt x="1832" y="1560"/>
                  <a:pt x="1832" y="1584"/>
                </a:cubicBezTo>
                <a:cubicBezTo>
                  <a:pt x="1832" y="1608"/>
                  <a:pt x="1840" y="1632"/>
                  <a:pt x="1832" y="1632"/>
                </a:cubicBezTo>
                <a:cubicBezTo>
                  <a:pt x="1824" y="1632"/>
                  <a:pt x="1792" y="1608"/>
                  <a:pt x="1784" y="1584"/>
                </a:cubicBezTo>
                <a:cubicBezTo>
                  <a:pt x="1776" y="1560"/>
                  <a:pt x="1784" y="1520"/>
                  <a:pt x="1784" y="1488"/>
                </a:cubicBezTo>
                <a:cubicBezTo>
                  <a:pt x="1784" y="1456"/>
                  <a:pt x="1792" y="1392"/>
                  <a:pt x="1784" y="1392"/>
                </a:cubicBezTo>
                <a:cubicBezTo>
                  <a:pt x="1776" y="1392"/>
                  <a:pt x="1744" y="1464"/>
                  <a:pt x="1736" y="1488"/>
                </a:cubicBezTo>
                <a:cubicBezTo>
                  <a:pt x="1728" y="1512"/>
                  <a:pt x="1744" y="1528"/>
                  <a:pt x="1736" y="1536"/>
                </a:cubicBezTo>
                <a:cubicBezTo>
                  <a:pt x="1728" y="1544"/>
                  <a:pt x="1704" y="1536"/>
                  <a:pt x="1688" y="1536"/>
                </a:cubicBezTo>
                <a:cubicBezTo>
                  <a:pt x="1672" y="1536"/>
                  <a:pt x="1648" y="1520"/>
                  <a:pt x="1640" y="1536"/>
                </a:cubicBezTo>
                <a:cubicBezTo>
                  <a:pt x="1632" y="1552"/>
                  <a:pt x="1648" y="1616"/>
                  <a:pt x="1640" y="1632"/>
                </a:cubicBezTo>
                <a:cubicBezTo>
                  <a:pt x="1632" y="1648"/>
                  <a:pt x="1600" y="1624"/>
                  <a:pt x="1592" y="1632"/>
                </a:cubicBezTo>
                <a:cubicBezTo>
                  <a:pt x="1584" y="1640"/>
                  <a:pt x="1592" y="1688"/>
                  <a:pt x="1592" y="1680"/>
                </a:cubicBezTo>
                <a:cubicBezTo>
                  <a:pt x="1592" y="1672"/>
                  <a:pt x="1608" y="1592"/>
                  <a:pt x="1592" y="1584"/>
                </a:cubicBezTo>
                <a:cubicBezTo>
                  <a:pt x="1576" y="1576"/>
                  <a:pt x="1512" y="1616"/>
                  <a:pt x="1496" y="1632"/>
                </a:cubicBezTo>
                <a:cubicBezTo>
                  <a:pt x="1480" y="1648"/>
                  <a:pt x="1512" y="1672"/>
                  <a:pt x="1496" y="1680"/>
                </a:cubicBezTo>
                <a:cubicBezTo>
                  <a:pt x="1480" y="1688"/>
                  <a:pt x="1440" y="1680"/>
                  <a:pt x="1400" y="1680"/>
                </a:cubicBezTo>
                <a:cubicBezTo>
                  <a:pt x="1360" y="1680"/>
                  <a:pt x="1296" y="1688"/>
                  <a:pt x="1256" y="1680"/>
                </a:cubicBezTo>
                <a:cubicBezTo>
                  <a:pt x="1216" y="1672"/>
                  <a:pt x="1168" y="1624"/>
                  <a:pt x="1160" y="1632"/>
                </a:cubicBezTo>
                <a:cubicBezTo>
                  <a:pt x="1152" y="1640"/>
                  <a:pt x="1208" y="1704"/>
                  <a:pt x="1208" y="1728"/>
                </a:cubicBezTo>
                <a:cubicBezTo>
                  <a:pt x="1208" y="1752"/>
                  <a:pt x="1176" y="1760"/>
                  <a:pt x="1160" y="1776"/>
                </a:cubicBezTo>
                <a:cubicBezTo>
                  <a:pt x="1144" y="1792"/>
                  <a:pt x="1128" y="1808"/>
                  <a:pt x="1112" y="1824"/>
                </a:cubicBezTo>
                <a:cubicBezTo>
                  <a:pt x="1096" y="1840"/>
                  <a:pt x="1080" y="1848"/>
                  <a:pt x="1064" y="1872"/>
                </a:cubicBezTo>
                <a:cubicBezTo>
                  <a:pt x="1048" y="1896"/>
                  <a:pt x="1032" y="1952"/>
                  <a:pt x="1016" y="1968"/>
                </a:cubicBezTo>
                <a:cubicBezTo>
                  <a:pt x="1000" y="1984"/>
                  <a:pt x="984" y="1976"/>
                  <a:pt x="968" y="1968"/>
                </a:cubicBezTo>
                <a:cubicBezTo>
                  <a:pt x="952" y="1960"/>
                  <a:pt x="936" y="1928"/>
                  <a:pt x="920" y="1920"/>
                </a:cubicBezTo>
                <a:cubicBezTo>
                  <a:pt x="904" y="1912"/>
                  <a:pt x="880" y="1944"/>
                  <a:pt x="872" y="1920"/>
                </a:cubicBezTo>
                <a:cubicBezTo>
                  <a:pt x="864" y="1896"/>
                  <a:pt x="864" y="1808"/>
                  <a:pt x="872" y="1776"/>
                </a:cubicBezTo>
                <a:cubicBezTo>
                  <a:pt x="880" y="1744"/>
                  <a:pt x="920" y="1744"/>
                  <a:pt x="920" y="1728"/>
                </a:cubicBezTo>
                <a:cubicBezTo>
                  <a:pt x="920" y="1712"/>
                  <a:pt x="888" y="1680"/>
                  <a:pt x="872" y="1680"/>
                </a:cubicBezTo>
                <a:cubicBezTo>
                  <a:pt x="856" y="1680"/>
                  <a:pt x="840" y="1728"/>
                  <a:pt x="824" y="1728"/>
                </a:cubicBezTo>
                <a:cubicBezTo>
                  <a:pt x="808" y="1728"/>
                  <a:pt x="800" y="1680"/>
                  <a:pt x="776" y="1680"/>
                </a:cubicBezTo>
                <a:cubicBezTo>
                  <a:pt x="752" y="1680"/>
                  <a:pt x="704" y="1720"/>
                  <a:pt x="680" y="1728"/>
                </a:cubicBezTo>
                <a:cubicBezTo>
                  <a:pt x="656" y="1736"/>
                  <a:pt x="656" y="1720"/>
                  <a:pt x="632" y="1728"/>
                </a:cubicBezTo>
                <a:cubicBezTo>
                  <a:pt x="608" y="1736"/>
                  <a:pt x="560" y="1768"/>
                  <a:pt x="536" y="1776"/>
                </a:cubicBezTo>
                <a:cubicBezTo>
                  <a:pt x="512" y="1784"/>
                  <a:pt x="512" y="1776"/>
                  <a:pt x="488" y="1776"/>
                </a:cubicBezTo>
                <a:cubicBezTo>
                  <a:pt x="464" y="1776"/>
                  <a:pt x="416" y="1768"/>
                  <a:pt x="392" y="1776"/>
                </a:cubicBezTo>
                <a:cubicBezTo>
                  <a:pt x="368" y="1784"/>
                  <a:pt x="360" y="1808"/>
                  <a:pt x="344" y="1824"/>
                </a:cubicBezTo>
                <a:cubicBezTo>
                  <a:pt x="328" y="1840"/>
                  <a:pt x="304" y="1856"/>
                  <a:pt x="296" y="1872"/>
                </a:cubicBezTo>
                <a:cubicBezTo>
                  <a:pt x="288" y="1888"/>
                  <a:pt x="304" y="1920"/>
                  <a:pt x="296" y="1920"/>
                </a:cubicBezTo>
                <a:cubicBezTo>
                  <a:pt x="288" y="1920"/>
                  <a:pt x="272" y="1880"/>
                  <a:pt x="248" y="1872"/>
                </a:cubicBezTo>
                <a:cubicBezTo>
                  <a:pt x="224" y="1864"/>
                  <a:pt x="176" y="1864"/>
                  <a:pt x="152" y="1872"/>
                </a:cubicBezTo>
                <a:cubicBezTo>
                  <a:pt x="128" y="1880"/>
                  <a:pt x="120" y="1920"/>
                  <a:pt x="104" y="1920"/>
                </a:cubicBezTo>
                <a:cubicBezTo>
                  <a:pt x="88" y="1920"/>
                  <a:pt x="72" y="1888"/>
                  <a:pt x="56" y="1872"/>
                </a:cubicBezTo>
                <a:cubicBezTo>
                  <a:pt x="40" y="1856"/>
                  <a:pt x="0" y="1840"/>
                  <a:pt x="8" y="1824"/>
                </a:cubicBezTo>
                <a:cubicBezTo>
                  <a:pt x="16" y="1808"/>
                  <a:pt x="88" y="1776"/>
                  <a:pt x="104" y="1776"/>
                </a:cubicBezTo>
                <a:cubicBezTo>
                  <a:pt x="120" y="1776"/>
                  <a:pt x="88" y="1832"/>
                  <a:pt x="104" y="1824"/>
                </a:cubicBezTo>
                <a:cubicBezTo>
                  <a:pt x="120" y="1816"/>
                  <a:pt x="168" y="1752"/>
                  <a:pt x="200" y="1728"/>
                </a:cubicBezTo>
                <a:cubicBezTo>
                  <a:pt x="232" y="1704"/>
                  <a:pt x="280" y="1696"/>
                  <a:pt x="296" y="1680"/>
                </a:cubicBezTo>
                <a:cubicBezTo>
                  <a:pt x="312" y="1664"/>
                  <a:pt x="288" y="1648"/>
                  <a:pt x="296" y="1632"/>
                </a:cubicBezTo>
                <a:cubicBezTo>
                  <a:pt x="304" y="1616"/>
                  <a:pt x="320" y="1600"/>
                  <a:pt x="344" y="1584"/>
                </a:cubicBezTo>
                <a:cubicBezTo>
                  <a:pt x="368" y="1568"/>
                  <a:pt x="408" y="1552"/>
                  <a:pt x="440" y="1536"/>
                </a:cubicBezTo>
                <a:cubicBezTo>
                  <a:pt x="472" y="1520"/>
                  <a:pt x="504" y="1496"/>
                  <a:pt x="536" y="1488"/>
                </a:cubicBezTo>
                <a:cubicBezTo>
                  <a:pt x="568" y="1480"/>
                  <a:pt x="600" y="1488"/>
                  <a:pt x="632" y="1488"/>
                </a:cubicBezTo>
                <a:cubicBezTo>
                  <a:pt x="664" y="1488"/>
                  <a:pt x="688" y="1488"/>
                  <a:pt x="728" y="1488"/>
                </a:cubicBezTo>
                <a:cubicBezTo>
                  <a:pt x="768" y="1488"/>
                  <a:pt x="840" y="1488"/>
                  <a:pt x="872" y="1488"/>
                </a:cubicBezTo>
                <a:cubicBezTo>
                  <a:pt x="904" y="1488"/>
                  <a:pt x="896" y="1488"/>
                  <a:pt x="920" y="1488"/>
                </a:cubicBezTo>
                <a:cubicBezTo>
                  <a:pt x="944" y="1488"/>
                  <a:pt x="1000" y="1504"/>
                  <a:pt x="1016" y="1488"/>
                </a:cubicBezTo>
                <a:cubicBezTo>
                  <a:pt x="1032" y="1472"/>
                  <a:pt x="1016" y="1416"/>
                  <a:pt x="1016" y="1392"/>
                </a:cubicBezTo>
                <a:cubicBezTo>
                  <a:pt x="1016" y="1368"/>
                  <a:pt x="1008" y="1360"/>
                  <a:pt x="1016" y="1344"/>
                </a:cubicBezTo>
                <a:cubicBezTo>
                  <a:pt x="1024" y="1328"/>
                  <a:pt x="1048" y="1304"/>
                  <a:pt x="1064" y="1296"/>
                </a:cubicBezTo>
                <a:cubicBezTo>
                  <a:pt x="1080" y="1288"/>
                  <a:pt x="1104" y="1312"/>
                  <a:pt x="1112" y="1296"/>
                </a:cubicBezTo>
                <a:cubicBezTo>
                  <a:pt x="1120" y="1280"/>
                  <a:pt x="1104" y="1232"/>
                  <a:pt x="1112" y="1200"/>
                </a:cubicBezTo>
                <a:cubicBezTo>
                  <a:pt x="1120" y="1168"/>
                  <a:pt x="1136" y="1128"/>
                  <a:pt x="1160" y="1104"/>
                </a:cubicBezTo>
                <a:cubicBezTo>
                  <a:pt x="1184" y="1080"/>
                  <a:pt x="1248" y="1056"/>
                  <a:pt x="1256" y="1056"/>
                </a:cubicBezTo>
                <a:cubicBezTo>
                  <a:pt x="1264" y="1056"/>
                  <a:pt x="1208" y="1080"/>
                  <a:pt x="1208" y="1104"/>
                </a:cubicBezTo>
                <a:cubicBezTo>
                  <a:pt x="1208" y="1128"/>
                  <a:pt x="1240" y="1192"/>
                  <a:pt x="1256" y="1200"/>
                </a:cubicBezTo>
                <a:cubicBezTo>
                  <a:pt x="1272" y="1208"/>
                  <a:pt x="1280" y="1168"/>
                  <a:pt x="1304" y="1152"/>
                </a:cubicBezTo>
                <a:cubicBezTo>
                  <a:pt x="1328" y="1136"/>
                  <a:pt x="1368" y="1128"/>
                  <a:pt x="1400" y="1104"/>
                </a:cubicBezTo>
                <a:cubicBezTo>
                  <a:pt x="1432" y="1080"/>
                  <a:pt x="1464" y="1040"/>
                  <a:pt x="1496" y="1008"/>
                </a:cubicBezTo>
                <a:cubicBezTo>
                  <a:pt x="1528" y="976"/>
                  <a:pt x="1568" y="944"/>
                  <a:pt x="1592" y="912"/>
                </a:cubicBezTo>
                <a:cubicBezTo>
                  <a:pt x="1616" y="880"/>
                  <a:pt x="1624" y="848"/>
                  <a:pt x="1640" y="816"/>
                </a:cubicBezTo>
                <a:cubicBezTo>
                  <a:pt x="1656" y="784"/>
                  <a:pt x="1672" y="752"/>
                  <a:pt x="1688" y="720"/>
                </a:cubicBezTo>
                <a:cubicBezTo>
                  <a:pt x="1704" y="688"/>
                  <a:pt x="1728" y="656"/>
                  <a:pt x="1736" y="624"/>
                </a:cubicBezTo>
                <a:cubicBezTo>
                  <a:pt x="1744" y="592"/>
                  <a:pt x="1736" y="560"/>
                  <a:pt x="1736" y="528"/>
                </a:cubicBezTo>
                <a:cubicBezTo>
                  <a:pt x="1736" y="496"/>
                  <a:pt x="1736" y="464"/>
                  <a:pt x="1736" y="432"/>
                </a:cubicBezTo>
                <a:cubicBezTo>
                  <a:pt x="1736" y="400"/>
                  <a:pt x="1728" y="376"/>
                  <a:pt x="1736" y="336"/>
                </a:cubicBezTo>
                <a:cubicBezTo>
                  <a:pt x="1744" y="296"/>
                  <a:pt x="1768" y="232"/>
                  <a:pt x="1784" y="192"/>
                </a:cubicBezTo>
                <a:cubicBezTo>
                  <a:pt x="1800" y="152"/>
                  <a:pt x="1816" y="104"/>
                  <a:pt x="1832" y="96"/>
                </a:cubicBezTo>
                <a:cubicBezTo>
                  <a:pt x="1848" y="88"/>
                  <a:pt x="1864" y="136"/>
                  <a:pt x="1880" y="144"/>
                </a:cubicBezTo>
                <a:cubicBezTo>
                  <a:pt x="1896" y="152"/>
                  <a:pt x="1912" y="152"/>
                  <a:pt x="1928" y="144"/>
                </a:cubicBezTo>
                <a:cubicBezTo>
                  <a:pt x="1944" y="136"/>
                  <a:pt x="1976" y="104"/>
                  <a:pt x="1976" y="96"/>
                </a:cubicBezTo>
                <a:cubicBezTo>
                  <a:pt x="1976" y="88"/>
                  <a:pt x="1944" y="104"/>
                  <a:pt x="1928" y="96"/>
                </a:cubicBezTo>
                <a:close/>
              </a:path>
            </a:pathLst>
          </a:cu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07" name="Freeform 7"/>
          <p:cNvSpPr>
            <a:spLocks/>
          </p:cNvSpPr>
          <p:nvPr/>
        </p:nvSpPr>
        <p:spPr bwMode="auto">
          <a:xfrm>
            <a:off x="1066800" y="5059363"/>
            <a:ext cx="685800" cy="990600"/>
          </a:xfrm>
          <a:custGeom>
            <a:avLst/>
            <a:gdLst>
              <a:gd name="T0" fmla="*/ 2147483647 w 448"/>
              <a:gd name="T1" fmla="*/ 2147483647 h 648"/>
              <a:gd name="T2" fmla="*/ 2147483647 w 448"/>
              <a:gd name="T3" fmla="*/ 2147483647 h 648"/>
              <a:gd name="T4" fmla="*/ 2147483647 w 448"/>
              <a:gd name="T5" fmla="*/ 2147483647 h 648"/>
              <a:gd name="T6" fmla="*/ 2147483647 w 448"/>
              <a:gd name="T7" fmla="*/ 2147483647 h 648"/>
              <a:gd name="T8" fmla="*/ 2147483647 w 448"/>
              <a:gd name="T9" fmla="*/ 2147483647 h 648"/>
              <a:gd name="T10" fmla="*/ 2147483647 w 448"/>
              <a:gd name="T11" fmla="*/ 2147483647 h 648"/>
              <a:gd name="T12" fmla="*/ 2147483647 w 448"/>
              <a:gd name="T13" fmla="*/ 2147483647 h 648"/>
              <a:gd name="T14" fmla="*/ 2147483647 w 448"/>
              <a:gd name="T15" fmla="*/ 2147483647 h 648"/>
              <a:gd name="T16" fmla="*/ 2147483647 w 448"/>
              <a:gd name="T17" fmla="*/ 2147483647 h 648"/>
              <a:gd name="T18" fmla="*/ 2147483647 w 448"/>
              <a:gd name="T19" fmla="*/ 2147483647 h 648"/>
              <a:gd name="T20" fmla="*/ 2147483647 w 448"/>
              <a:gd name="T21" fmla="*/ 2147483647 h 648"/>
              <a:gd name="T22" fmla="*/ 2147483647 w 448"/>
              <a:gd name="T23" fmla="*/ 2147483647 h 648"/>
              <a:gd name="T24" fmla="*/ 2147483647 w 448"/>
              <a:gd name="T25" fmla="*/ 2147483647 h 648"/>
              <a:gd name="T26" fmla="*/ 2147483647 w 448"/>
              <a:gd name="T27" fmla="*/ 2147483647 h 648"/>
              <a:gd name="T28" fmla="*/ 2147483647 w 448"/>
              <a:gd name="T29" fmla="*/ 2147483647 h 648"/>
              <a:gd name="T30" fmla="*/ 2147483647 w 448"/>
              <a:gd name="T31" fmla="*/ 2147483647 h 648"/>
              <a:gd name="T32" fmla="*/ 2147483647 w 448"/>
              <a:gd name="T33" fmla="*/ 2147483647 h 648"/>
              <a:gd name="T34" fmla="*/ 2147483647 w 448"/>
              <a:gd name="T35" fmla="*/ 2147483647 h 648"/>
              <a:gd name="T36" fmla="*/ 2147483647 w 448"/>
              <a:gd name="T37" fmla="*/ 2147483647 h 648"/>
              <a:gd name="T38" fmla="*/ 2147483647 w 448"/>
              <a:gd name="T39" fmla="*/ 2147483647 h 648"/>
              <a:gd name="T40" fmla="*/ 2147483647 w 448"/>
              <a:gd name="T41" fmla="*/ 2147483647 h 648"/>
              <a:gd name="T42" fmla="*/ 2147483647 w 448"/>
              <a:gd name="T43" fmla="*/ 2147483647 h 648"/>
              <a:gd name="T44" fmla="*/ 2147483647 w 448"/>
              <a:gd name="T45" fmla="*/ 2147483647 h 648"/>
              <a:gd name="T46" fmla="*/ 2147483647 w 448"/>
              <a:gd name="T47" fmla="*/ 2147483647 h 648"/>
              <a:gd name="T48" fmla="*/ 2147483647 w 448"/>
              <a:gd name="T49" fmla="*/ 2147483647 h 648"/>
              <a:gd name="T50" fmla="*/ 2147483647 w 448"/>
              <a:gd name="T51" fmla="*/ 2147483647 h 648"/>
              <a:gd name="T52" fmla="*/ 2147483647 w 448"/>
              <a:gd name="T53" fmla="*/ 2147483647 h 648"/>
              <a:gd name="T54" fmla="*/ 2147483647 w 448"/>
              <a:gd name="T55" fmla="*/ 2147483647 h 648"/>
              <a:gd name="T56" fmla="*/ 2147483647 w 448"/>
              <a:gd name="T57" fmla="*/ 2147483647 h 648"/>
              <a:gd name="T58" fmla="*/ 2147483647 w 448"/>
              <a:gd name="T59" fmla="*/ 2147483647 h 648"/>
              <a:gd name="T60" fmla="*/ 2147483647 w 448"/>
              <a:gd name="T61" fmla="*/ 2147483647 h 648"/>
              <a:gd name="T62" fmla="*/ 2147483647 w 448"/>
              <a:gd name="T63" fmla="*/ 2147483647 h 648"/>
              <a:gd name="T64" fmla="*/ 2147483647 w 448"/>
              <a:gd name="T65" fmla="*/ 2147483647 h 648"/>
              <a:gd name="T66" fmla="*/ 2147483647 w 448"/>
              <a:gd name="T67" fmla="*/ 2147483647 h 648"/>
              <a:gd name="T68" fmla="*/ 2147483647 w 448"/>
              <a:gd name="T69" fmla="*/ 2147483647 h 648"/>
              <a:gd name="T70" fmla="*/ 2147483647 w 448"/>
              <a:gd name="T71" fmla="*/ 2147483647 h 648"/>
              <a:gd name="T72" fmla="*/ 2147483647 w 448"/>
              <a:gd name="T73" fmla="*/ 2147483647 h 648"/>
              <a:gd name="T74" fmla="*/ 2147483647 w 448"/>
              <a:gd name="T75" fmla="*/ 2147483647 h 648"/>
              <a:gd name="T76" fmla="*/ 2147483647 w 448"/>
              <a:gd name="T77" fmla="*/ 2147483647 h 648"/>
              <a:gd name="T78" fmla="*/ 2147483647 w 448"/>
              <a:gd name="T79" fmla="*/ 2147483647 h 648"/>
              <a:gd name="T80" fmla="*/ 2147483647 w 448"/>
              <a:gd name="T81" fmla="*/ 2147483647 h 64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48"/>
              <a:gd name="T124" fmla="*/ 0 h 648"/>
              <a:gd name="T125" fmla="*/ 448 w 448"/>
              <a:gd name="T126" fmla="*/ 648 h 64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48" h="648">
                <a:moveTo>
                  <a:pt x="8" y="208"/>
                </a:moveTo>
                <a:cubicBezTo>
                  <a:pt x="16" y="200"/>
                  <a:pt x="48" y="216"/>
                  <a:pt x="56" y="208"/>
                </a:cubicBezTo>
                <a:cubicBezTo>
                  <a:pt x="64" y="200"/>
                  <a:pt x="56" y="176"/>
                  <a:pt x="56" y="160"/>
                </a:cubicBezTo>
                <a:cubicBezTo>
                  <a:pt x="56" y="144"/>
                  <a:pt x="48" y="120"/>
                  <a:pt x="56" y="112"/>
                </a:cubicBezTo>
                <a:cubicBezTo>
                  <a:pt x="64" y="104"/>
                  <a:pt x="88" y="120"/>
                  <a:pt x="104" y="112"/>
                </a:cubicBezTo>
                <a:cubicBezTo>
                  <a:pt x="120" y="104"/>
                  <a:pt x="144" y="80"/>
                  <a:pt x="152" y="64"/>
                </a:cubicBezTo>
                <a:cubicBezTo>
                  <a:pt x="160" y="48"/>
                  <a:pt x="136" y="24"/>
                  <a:pt x="152" y="16"/>
                </a:cubicBezTo>
                <a:cubicBezTo>
                  <a:pt x="168" y="8"/>
                  <a:pt x="224" y="16"/>
                  <a:pt x="248" y="16"/>
                </a:cubicBezTo>
                <a:cubicBezTo>
                  <a:pt x="272" y="16"/>
                  <a:pt x="288" y="0"/>
                  <a:pt x="296" y="16"/>
                </a:cubicBezTo>
                <a:cubicBezTo>
                  <a:pt x="304" y="32"/>
                  <a:pt x="280" y="104"/>
                  <a:pt x="296" y="112"/>
                </a:cubicBezTo>
                <a:cubicBezTo>
                  <a:pt x="312" y="120"/>
                  <a:pt x="376" y="64"/>
                  <a:pt x="392" y="64"/>
                </a:cubicBezTo>
                <a:cubicBezTo>
                  <a:pt x="408" y="64"/>
                  <a:pt x="384" y="96"/>
                  <a:pt x="392" y="112"/>
                </a:cubicBezTo>
                <a:cubicBezTo>
                  <a:pt x="400" y="128"/>
                  <a:pt x="432" y="136"/>
                  <a:pt x="440" y="160"/>
                </a:cubicBezTo>
                <a:cubicBezTo>
                  <a:pt x="448" y="184"/>
                  <a:pt x="440" y="232"/>
                  <a:pt x="440" y="256"/>
                </a:cubicBezTo>
                <a:cubicBezTo>
                  <a:pt x="440" y="280"/>
                  <a:pt x="448" y="288"/>
                  <a:pt x="440" y="304"/>
                </a:cubicBezTo>
                <a:cubicBezTo>
                  <a:pt x="432" y="320"/>
                  <a:pt x="408" y="336"/>
                  <a:pt x="392" y="352"/>
                </a:cubicBezTo>
                <a:cubicBezTo>
                  <a:pt x="376" y="368"/>
                  <a:pt x="352" y="376"/>
                  <a:pt x="344" y="400"/>
                </a:cubicBezTo>
                <a:cubicBezTo>
                  <a:pt x="336" y="424"/>
                  <a:pt x="344" y="464"/>
                  <a:pt x="344" y="496"/>
                </a:cubicBezTo>
                <a:cubicBezTo>
                  <a:pt x="344" y="528"/>
                  <a:pt x="352" y="584"/>
                  <a:pt x="344" y="592"/>
                </a:cubicBezTo>
                <a:cubicBezTo>
                  <a:pt x="336" y="600"/>
                  <a:pt x="312" y="544"/>
                  <a:pt x="296" y="544"/>
                </a:cubicBezTo>
                <a:cubicBezTo>
                  <a:pt x="280" y="544"/>
                  <a:pt x="256" y="576"/>
                  <a:pt x="248" y="592"/>
                </a:cubicBezTo>
                <a:cubicBezTo>
                  <a:pt x="240" y="608"/>
                  <a:pt x="248" y="648"/>
                  <a:pt x="248" y="640"/>
                </a:cubicBezTo>
                <a:cubicBezTo>
                  <a:pt x="248" y="632"/>
                  <a:pt x="248" y="552"/>
                  <a:pt x="248" y="544"/>
                </a:cubicBezTo>
                <a:cubicBezTo>
                  <a:pt x="248" y="536"/>
                  <a:pt x="256" y="592"/>
                  <a:pt x="248" y="592"/>
                </a:cubicBezTo>
                <a:cubicBezTo>
                  <a:pt x="240" y="592"/>
                  <a:pt x="208" y="560"/>
                  <a:pt x="200" y="544"/>
                </a:cubicBezTo>
                <a:cubicBezTo>
                  <a:pt x="192" y="528"/>
                  <a:pt x="200" y="496"/>
                  <a:pt x="200" y="496"/>
                </a:cubicBezTo>
                <a:cubicBezTo>
                  <a:pt x="200" y="496"/>
                  <a:pt x="200" y="520"/>
                  <a:pt x="200" y="544"/>
                </a:cubicBezTo>
                <a:cubicBezTo>
                  <a:pt x="200" y="568"/>
                  <a:pt x="208" y="632"/>
                  <a:pt x="200" y="640"/>
                </a:cubicBezTo>
                <a:cubicBezTo>
                  <a:pt x="192" y="648"/>
                  <a:pt x="160" y="608"/>
                  <a:pt x="152" y="592"/>
                </a:cubicBezTo>
                <a:cubicBezTo>
                  <a:pt x="144" y="576"/>
                  <a:pt x="160" y="560"/>
                  <a:pt x="152" y="544"/>
                </a:cubicBezTo>
                <a:cubicBezTo>
                  <a:pt x="144" y="528"/>
                  <a:pt x="104" y="512"/>
                  <a:pt x="104" y="496"/>
                </a:cubicBezTo>
                <a:cubicBezTo>
                  <a:pt x="104" y="480"/>
                  <a:pt x="144" y="472"/>
                  <a:pt x="152" y="448"/>
                </a:cubicBezTo>
                <a:cubicBezTo>
                  <a:pt x="160" y="424"/>
                  <a:pt x="144" y="368"/>
                  <a:pt x="152" y="352"/>
                </a:cubicBezTo>
                <a:cubicBezTo>
                  <a:pt x="160" y="336"/>
                  <a:pt x="200" y="368"/>
                  <a:pt x="200" y="352"/>
                </a:cubicBezTo>
                <a:cubicBezTo>
                  <a:pt x="200" y="336"/>
                  <a:pt x="168" y="280"/>
                  <a:pt x="152" y="256"/>
                </a:cubicBezTo>
                <a:cubicBezTo>
                  <a:pt x="136" y="232"/>
                  <a:pt x="112" y="208"/>
                  <a:pt x="104" y="208"/>
                </a:cubicBezTo>
                <a:cubicBezTo>
                  <a:pt x="96" y="208"/>
                  <a:pt x="104" y="240"/>
                  <a:pt x="104" y="256"/>
                </a:cubicBezTo>
                <a:cubicBezTo>
                  <a:pt x="104" y="272"/>
                  <a:pt x="112" y="296"/>
                  <a:pt x="104" y="304"/>
                </a:cubicBezTo>
                <a:cubicBezTo>
                  <a:pt x="96" y="312"/>
                  <a:pt x="72" y="312"/>
                  <a:pt x="56" y="304"/>
                </a:cubicBezTo>
                <a:cubicBezTo>
                  <a:pt x="40" y="296"/>
                  <a:pt x="16" y="272"/>
                  <a:pt x="8" y="256"/>
                </a:cubicBezTo>
                <a:cubicBezTo>
                  <a:pt x="0" y="240"/>
                  <a:pt x="0" y="216"/>
                  <a:pt x="8" y="208"/>
                </a:cubicBezTo>
                <a:close/>
              </a:path>
            </a:pathLst>
          </a:cu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08" name="Freeform 8"/>
          <p:cNvSpPr>
            <a:spLocks/>
          </p:cNvSpPr>
          <p:nvPr/>
        </p:nvSpPr>
        <p:spPr bwMode="auto">
          <a:xfrm>
            <a:off x="1828800" y="4830763"/>
            <a:ext cx="774700" cy="622300"/>
          </a:xfrm>
          <a:custGeom>
            <a:avLst/>
            <a:gdLst>
              <a:gd name="T0" fmla="*/ 2147483647 w 488"/>
              <a:gd name="T1" fmla="*/ 2147483647 h 392"/>
              <a:gd name="T2" fmla="*/ 2147483647 w 488"/>
              <a:gd name="T3" fmla="*/ 2147483647 h 392"/>
              <a:gd name="T4" fmla="*/ 2147483647 w 488"/>
              <a:gd name="T5" fmla="*/ 2147483647 h 392"/>
              <a:gd name="T6" fmla="*/ 2147483647 w 488"/>
              <a:gd name="T7" fmla="*/ 2147483647 h 392"/>
              <a:gd name="T8" fmla="*/ 2147483647 w 488"/>
              <a:gd name="T9" fmla="*/ 2147483647 h 392"/>
              <a:gd name="T10" fmla="*/ 0 w 488"/>
              <a:gd name="T11" fmla="*/ 2147483647 h 392"/>
              <a:gd name="T12" fmla="*/ 2147483647 w 488"/>
              <a:gd name="T13" fmla="*/ 2147483647 h 392"/>
              <a:gd name="T14" fmla="*/ 2147483647 w 488"/>
              <a:gd name="T15" fmla="*/ 2147483647 h 392"/>
              <a:gd name="T16" fmla="*/ 2147483647 w 488"/>
              <a:gd name="T17" fmla="*/ 2147483647 h 392"/>
              <a:gd name="T18" fmla="*/ 2147483647 w 488"/>
              <a:gd name="T19" fmla="*/ 2147483647 h 392"/>
              <a:gd name="T20" fmla="*/ 2147483647 w 488"/>
              <a:gd name="T21" fmla="*/ 2147483647 h 392"/>
              <a:gd name="T22" fmla="*/ 2147483647 w 488"/>
              <a:gd name="T23" fmla="*/ 2147483647 h 392"/>
              <a:gd name="T24" fmla="*/ 2147483647 w 488"/>
              <a:gd name="T25" fmla="*/ 2147483647 h 392"/>
              <a:gd name="T26" fmla="*/ 2147483647 w 488"/>
              <a:gd name="T27" fmla="*/ 2147483647 h 392"/>
              <a:gd name="T28" fmla="*/ 2147483647 w 488"/>
              <a:gd name="T29" fmla="*/ 2147483647 h 392"/>
              <a:gd name="T30" fmla="*/ 2147483647 w 488"/>
              <a:gd name="T31" fmla="*/ 0 h 392"/>
              <a:gd name="T32" fmla="*/ 2147483647 w 488"/>
              <a:gd name="T33" fmla="*/ 2147483647 h 392"/>
              <a:gd name="T34" fmla="*/ 2147483647 w 488"/>
              <a:gd name="T35" fmla="*/ 2147483647 h 392"/>
              <a:gd name="T36" fmla="*/ 2147483647 w 488"/>
              <a:gd name="T37" fmla="*/ 2147483647 h 392"/>
              <a:gd name="T38" fmla="*/ 2147483647 w 488"/>
              <a:gd name="T39" fmla="*/ 2147483647 h 392"/>
              <a:gd name="T40" fmla="*/ 2147483647 w 488"/>
              <a:gd name="T41" fmla="*/ 2147483647 h 392"/>
              <a:gd name="T42" fmla="*/ 2147483647 w 488"/>
              <a:gd name="T43" fmla="*/ 2147483647 h 392"/>
              <a:gd name="T44" fmla="*/ 2147483647 w 488"/>
              <a:gd name="T45" fmla="*/ 2147483647 h 392"/>
              <a:gd name="T46" fmla="*/ 2147483647 w 488"/>
              <a:gd name="T47" fmla="*/ 2147483647 h 392"/>
              <a:gd name="T48" fmla="*/ 2147483647 w 488"/>
              <a:gd name="T49" fmla="*/ 2147483647 h 392"/>
              <a:gd name="T50" fmla="*/ 2147483647 w 488"/>
              <a:gd name="T51" fmla="*/ 2147483647 h 392"/>
              <a:gd name="T52" fmla="*/ 2147483647 w 488"/>
              <a:gd name="T53" fmla="*/ 2147483647 h 392"/>
              <a:gd name="T54" fmla="*/ 2147483647 w 488"/>
              <a:gd name="T55" fmla="*/ 2147483647 h 392"/>
              <a:gd name="T56" fmla="*/ 2147483647 w 488"/>
              <a:gd name="T57" fmla="*/ 2147483647 h 392"/>
              <a:gd name="T58" fmla="*/ 2147483647 w 488"/>
              <a:gd name="T59" fmla="*/ 2147483647 h 39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88"/>
              <a:gd name="T91" fmla="*/ 0 h 392"/>
              <a:gd name="T92" fmla="*/ 488 w 488"/>
              <a:gd name="T93" fmla="*/ 392 h 39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88" h="392">
                <a:moveTo>
                  <a:pt x="144" y="384"/>
                </a:moveTo>
                <a:cubicBezTo>
                  <a:pt x="128" y="384"/>
                  <a:pt x="96" y="392"/>
                  <a:pt x="96" y="384"/>
                </a:cubicBezTo>
                <a:cubicBezTo>
                  <a:pt x="96" y="376"/>
                  <a:pt x="144" y="352"/>
                  <a:pt x="144" y="336"/>
                </a:cubicBezTo>
                <a:cubicBezTo>
                  <a:pt x="144" y="320"/>
                  <a:pt x="112" y="296"/>
                  <a:pt x="96" y="288"/>
                </a:cubicBezTo>
                <a:cubicBezTo>
                  <a:pt x="80" y="280"/>
                  <a:pt x="64" y="296"/>
                  <a:pt x="48" y="288"/>
                </a:cubicBezTo>
                <a:cubicBezTo>
                  <a:pt x="32" y="280"/>
                  <a:pt x="0" y="256"/>
                  <a:pt x="0" y="240"/>
                </a:cubicBezTo>
                <a:cubicBezTo>
                  <a:pt x="0" y="224"/>
                  <a:pt x="32" y="200"/>
                  <a:pt x="48" y="192"/>
                </a:cubicBezTo>
                <a:cubicBezTo>
                  <a:pt x="64" y="184"/>
                  <a:pt x="88" y="200"/>
                  <a:pt x="96" y="192"/>
                </a:cubicBezTo>
                <a:cubicBezTo>
                  <a:pt x="104" y="184"/>
                  <a:pt x="96" y="160"/>
                  <a:pt x="96" y="144"/>
                </a:cubicBezTo>
                <a:cubicBezTo>
                  <a:pt x="96" y="128"/>
                  <a:pt x="88" y="96"/>
                  <a:pt x="96" y="96"/>
                </a:cubicBezTo>
                <a:cubicBezTo>
                  <a:pt x="104" y="96"/>
                  <a:pt x="136" y="144"/>
                  <a:pt x="144" y="144"/>
                </a:cubicBezTo>
                <a:cubicBezTo>
                  <a:pt x="152" y="144"/>
                  <a:pt x="136" y="104"/>
                  <a:pt x="144" y="96"/>
                </a:cubicBezTo>
                <a:cubicBezTo>
                  <a:pt x="152" y="88"/>
                  <a:pt x="176" y="96"/>
                  <a:pt x="192" y="96"/>
                </a:cubicBezTo>
                <a:cubicBezTo>
                  <a:pt x="208" y="96"/>
                  <a:pt x="224" y="104"/>
                  <a:pt x="240" y="96"/>
                </a:cubicBezTo>
                <a:cubicBezTo>
                  <a:pt x="256" y="88"/>
                  <a:pt x="272" y="64"/>
                  <a:pt x="288" y="48"/>
                </a:cubicBezTo>
                <a:cubicBezTo>
                  <a:pt x="304" y="32"/>
                  <a:pt x="312" y="0"/>
                  <a:pt x="336" y="0"/>
                </a:cubicBezTo>
                <a:cubicBezTo>
                  <a:pt x="360" y="0"/>
                  <a:pt x="408" y="32"/>
                  <a:pt x="432" y="48"/>
                </a:cubicBezTo>
                <a:cubicBezTo>
                  <a:pt x="456" y="64"/>
                  <a:pt x="472" y="80"/>
                  <a:pt x="480" y="96"/>
                </a:cubicBezTo>
                <a:cubicBezTo>
                  <a:pt x="488" y="112"/>
                  <a:pt x="480" y="128"/>
                  <a:pt x="480" y="144"/>
                </a:cubicBezTo>
                <a:cubicBezTo>
                  <a:pt x="480" y="160"/>
                  <a:pt x="488" y="184"/>
                  <a:pt x="480" y="192"/>
                </a:cubicBezTo>
                <a:cubicBezTo>
                  <a:pt x="472" y="200"/>
                  <a:pt x="440" y="184"/>
                  <a:pt x="432" y="192"/>
                </a:cubicBezTo>
                <a:cubicBezTo>
                  <a:pt x="424" y="200"/>
                  <a:pt x="448" y="232"/>
                  <a:pt x="432" y="240"/>
                </a:cubicBezTo>
                <a:cubicBezTo>
                  <a:pt x="416" y="248"/>
                  <a:pt x="352" y="248"/>
                  <a:pt x="336" y="240"/>
                </a:cubicBezTo>
                <a:cubicBezTo>
                  <a:pt x="320" y="232"/>
                  <a:pt x="344" y="200"/>
                  <a:pt x="336" y="192"/>
                </a:cubicBezTo>
                <a:cubicBezTo>
                  <a:pt x="328" y="184"/>
                  <a:pt x="304" y="184"/>
                  <a:pt x="288" y="192"/>
                </a:cubicBezTo>
                <a:cubicBezTo>
                  <a:pt x="272" y="200"/>
                  <a:pt x="256" y="232"/>
                  <a:pt x="240" y="240"/>
                </a:cubicBezTo>
                <a:cubicBezTo>
                  <a:pt x="224" y="248"/>
                  <a:pt x="200" y="224"/>
                  <a:pt x="192" y="240"/>
                </a:cubicBezTo>
                <a:cubicBezTo>
                  <a:pt x="184" y="256"/>
                  <a:pt x="192" y="312"/>
                  <a:pt x="192" y="336"/>
                </a:cubicBezTo>
                <a:cubicBezTo>
                  <a:pt x="192" y="360"/>
                  <a:pt x="200" y="376"/>
                  <a:pt x="192" y="384"/>
                </a:cubicBezTo>
                <a:cubicBezTo>
                  <a:pt x="184" y="392"/>
                  <a:pt x="160" y="384"/>
                  <a:pt x="144" y="384"/>
                </a:cubicBezTo>
                <a:close/>
              </a:path>
            </a:pathLst>
          </a:cu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1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256005" grpId="0" animBg="1"/>
      <p:bldP spid="256006" grpId="0" animBg="1"/>
      <p:bldP spid="256007" grpId="0" animBg="1"/>
      <p:bldP spid="2560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981200"/>
            <a:ext cx="7467600" cy="1905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I.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Cuộc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Duy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Tân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Minh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endParaRPr lang="en-US" sz="3600" b="1" dirty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2133600"/>
            <a:ext cx="5257800" cy="1828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</a:rPr>
              <a:t>1</a:t>
            </a:r>
            <a:r>
              <a:rPr lang="en-US" sz="2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Hoàn</a:t>
            </a:r>
            <a:r>
              <a:rPr lang="en-US" sz="2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cảnh</a:t>
            </a:r>
            <a:r>
              <a:rPr lang="en-US" sz="2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lịch</a:t>
            </a:r>
            <a:r>
              <a:rPr lang="en-US" sz="2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sử</a:t>
            </a:r>
            <a:endParaRPr lang="en-US" sz="2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0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133600" y="533400"/>
            <a:ext cx="3962400" cy="3810000"/>
          </a:xfrm>
          <a:prstGeom prst="wedgeEllipse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Hoàn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cảnh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đời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cuộc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Duy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Tân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Minh </a:t>
            </a:r>
            <a:r>
              <a:rPr lang="en-US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endParaRPr lang="en-US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8200"/>
            <a:ext cx="2563761" cy="184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LS 11 NHAT Xog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5256213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6705600" y="4419600"/>
            <a:ext cx="2362200" cy="8509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TƯỚNG QUÂN SÔ GUN</a:t>
            </a:r>
          </a:p>
        </p:txBody>
      </p:sp>
      <p:pic>
        <p:nvPicPr>
          <p:cNvPr id="115718" name="Picture 6" descr="Shog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54356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9" name="Picture 7" descr="shinobi148v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990600" y="6202363"/>
            <a:ext cx="7620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CẢNH TRƯỚC PHỦ TƯỚNG QUÂN</a:t>
            </a:r>
          </a:p>
        </p:txBody>
      </p:sp>
    </p:spTree>
    <p:extLst>
      <p:ext uri="{BB962C8B-B14F-4D97-AF65-F5344CB8AC3E}">
        <p14:creationId xmlns:p14="http://schemas.microsoft.com/office/powerpoint/2010/main" val="1268092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nimBg="1"/>
      <p:bldP spid="1157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7696200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49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61&quot;/&gt;&lt;/object&gt;&lt;object type=&quot;3&quot; unique_id=&quot;10007&quot;&gt;&lt;property id=&quot;20148&quot; value=&quot;5&quot;/&gt;&lt;property id=&quot;20300&quot; value=&quot;Slide 4&quot;/&gt;&lt;property id=&quot;20307&quot; value=&quot;262&quot;/&gt;&lt;/object&gt;&lt;object type=&quot;3&quot; unique_id=&quot;10008&quot;&gt;&lt;property id=&quot;20148&quot; value=&quot;5&quot;/&gt;&lt;property id=&quot;20300&quot; value=&quot;Slide 5&quot;/&gt;&lt;property id=&quot;20307&quot; value=&quot;265&quot;/&gt;&lt;/object&gt;&lt;object type=&quot;3&quot; unique_id=&quot;10009&quot;&gt;&lt;property id=&quot;20148&quot; value=&quot;5&quot;/&gt;&lt;property id=&quot;20300&quot; value=&quot;Slide 6&quot;/&gt;&lt;property id=&quot;20307&quot; value=&quot;280&quot;/&gt;&lt;/object&gt;&lt;object type=&quot;3&quot; unique_id=&quot;10010&quot;&gt;&lt;property id=&quot;20148&quot; value=&quot;5&quot;/&gt;&lt;property id=&quot;20300&quot; value=&quot;Slide 7&quot;/&gt;&lt;property id=&quot;20307&quot; value=&quot;283&quot;/&gt;&lt;/object&gt;&lt;object type=&quot;3&quot; unique_id=&quot;10011&quot;&gt;&lt;property id=&quot;20148&quot; value=&quot;5&quot;/&gt;&lt;property id=&quot;20300&quot; value=&quot;Slide 8&quot;/&gt;&lt;property id=&quot;20307&quot; value=&quot;281&quot;/&gt;&lt;/object&gt;&lt;object type=&quot;3&quot; unique_id=&quot;10012&quot;&gt;&lt;property id=&quot;20148&quot; value=&quot;5&quot;/&gt;&lt;property id=&quot;20300&quot; value=&quot;Slide 9&quot;/&gt;&lt;property id=&quot;20307&quot; value=&quot;284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91&quot;/&gt;&lt;/object&gt;&lt;object type=&quot;3&quot; unique_id=&quot;10015&quot;&gt;&lt;property id=&quot;20148&quot; value=&quot;5&quot;/&gt;&lt;property id=&quot;20300&quot; value=&quot;Slide 12&quot;/&gt;&lt;property id=&quot;20307&quot; value=&quot;272&quot;/&gt;&lt;/object&gt;&lt;object type=&quot;3&quot; unique_id=&quot;10016&quot;&gt;&lt;property id=&quot;20148&quot; value=&quot;5&quot;/&gt;&lt;property id=&quot;20300&quot; value=&quot;Slide 13&quot;/&gt;&lt;property id=&quot;20307&quot; value=&quot;259&quot;/&gt;&lt;/object&gt;&lt;object type=&quot;3&quot; unique_id=&quot;10017&quot;&gt;&lt;property id=&quot;20148&quot; value=&quot;5&quot;/&gt;&lt;property id=&quot;20300&quot; value=&quot;Slide 14&quot;/&gt;&lt;property id=&quot;20307&quot; value=&quot;266&quot;/&gt;&lt;/object&gt;&lt;object type=&quot;3&quot; unique_id=&quot;10018&quot;&gt;&lt;property id=&quot;20148&quot; value=&quot;5&quot;/&gt;&lt;property id=&quot;20300&quot; value=&quot;Slide 15&quot;/&gt;&lt;property id=&quot;20307&quot; value=&quot;274&quot;/&gt;&lt;/object&gt;&lt;object type=&quot;3&quot; unique_id=&quot;10019&quot;&gt;&lt;property id=&quot;20148&quot; value=&quot;5&quot;/&gt;&lt;property id=&quot;20300&quot; value=&quot;Slide 16&quot;/&gt;&lt;property id=&quot;20307&quot; value=&quot;268&quot;/&gt;&lt;/object&gt;&lt;object type=&quot;3&quot; unique_id=&quot;10020&quot;&gt;&lt;property id=&quot;20148&quot; value=&quot;5&quot;/&gt;&lt;property id=&quot;20300&quot; value=&quot;Slide 17&quot;/&gt;&lt;property id=&quot;20307&quot; value=&quot;269&quot;/&gt;&lt;/object&gt;&lt;object type=&quot;3&quot; unique_id=&quot;10021&quot;&gt;&lt;property id=&quot;20148&quot; value=&quot;5&quot;/&gt;&lt;property id=&quot;20300&quot; value=&quot;Slide 18&quot;/&gt;&lt;property id=&quot;20307&quot; value=&quot;287&quot;/&gt;&lt;/object&gt;&lt;object type=&quot;3&quot; unique_id=&quot;10022&quot;&gt;&lt;property id=&quot;20148&quot; value=&quot;5&quot;/&gt;&lt;property id=&quot;20300&quot; value=&quot;Slide 19&quot;/&gt;&lt;property id=&quot;20307&quot; value=&quot;275&quot;/&gt;&lt;/object&gt;&lt;object type=&quot;3&quot; unique_id=&quot;10023&quot;&gt;&lt;property id=&quot;20148&quot; value=&quot;5&quot;/&gt;&lt;property id=&quot;20300&quot; value=&quot;Slide 20&quot;/&gt;&lt;property id=&quot;20307&quot; value=&quot;278&quot;/&gt;&lt;/object&gt;&lt;object type=&quot;3&quot; unique_id=&quot;10024&quot;&gt;&lt;property id=&quot;20148&quot; value=&quot;5&quot;/&gt;&lt;property id=&quot;20300&quot; value=&quot;Slide 21&quot;/&gt;&lt;property id=&quot;20307&quot; value=&quot;279&quot;/&gt;&lt;/object&gt;&lt;object type=&quot;3&quot; unique_id=&quot;10025&quot;&gt;&lt;property id=&quot;20148&quot; value=&quot;5&quot;/&gt;&lt;property id=&quot;20300&quot; value=&quot;Slide 22&quot;/&gt;&lt;property id=&quot;20307&quot; value=&quot;270&quot;/&gt;&lt;/object&gt;&lt;object type=&quot;3&quot; unique_id=&quot;10026&quot;&gt;&lt;property id=&quot;20148&quot; value=&quot;5&quot;/&gt;&lt;property id=&quot;20300&quot; value=&quot;Slide 23&quot;/&gt;&lt;property id=&quot;20307&quot; value=&quot;288&quot;/&gt;&lt;/object&gt;&lt;object type=&quot;3&quot; unique_id=&quot;10027&quot;&gt;&lt;property id=&quot;20148&quot; value=&quot;5&quot;/&gt;&lt;property id=&quot;20300&quot; value=&quot;Slide 24&quot;/&gt;&lt;property id=&quot;20307&quot; value=&quot;289&quot;/&gt;&lt;/object&gt;&lt;object type=&quot;3&quot; unique_id=&quot;10028&quot;&gt;&lt;property id=&quot;20148&quot; value=&quot;5&quot;/&gt;&lt;property id=&quot;20300&quot; value=&quot;Slide 25&quot;/&gt;&lt;property id=&quot;20307&quot; value=&quot;290&quot;/&gt;&lt;/object&gt;&lt;object type=&quot;3&quot; unique_id=&quot;10029&quot;&gt;&lt;property id=&quot;20148&quot; value=&quot;5&quot;/&gt;&lt;property id=&quot;20300&quot; value=&quot;Slide 26&quot;/&gt;&lt;property id=&quot;20307&quot; value=&quot;277&quot;/&gt;&lt;/object&gt;&lt;object type=&quot;3&quot; unique_id=&quot;10030&quot;&gt;&lt;property id=&quot;20148&quot; value=&quot;5&quot;/&gt;&lt;property id=&quot;20300&quot; value=&quot;Slide 27 - &amp;quot;DặN dò&amp;quot;&quot;/&gt;&lt;property id=&quot;20307&quot; value=&quot;292&quot;/&gt;&lt;/object&gt;&lt;object type=&quot;3&quot; unique_id=&quot;10031&quot;&gt;&lt;property id=&quot;20148&quot; value=&quot;5&quot;/&gt;&lt;property id=&quot;20300&quot; value=&quot;Slide 28&quot;/&gt;&lt;property id=&quot;20307&quot; value=&quot;293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9AF8771-4BA5-46AD-9A11-542EB0A05928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692</TotalTime>
  <Words>793</Words>
  <Application>Microsoft Office PowerPoint</Application>
  <PresentationFormat>On-screen Show (4:3)</PresentationFormat>
  <Paragraphs>82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115</cp:revision>
  <dcterms:created xsi:type="dcterms:W3CDTF">2016-10-12T06:29:04Z</dcterms:created>
  <dcterms:modified xsi:type="dcterms:W3CDTF">2016-10-15T02:45:10Z</dcterms:modified>
</cp:coreProperties>
</file>